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  <p:sldMasterId id="2147483749" r:id="rId2"/>
  </p:sldMasterIdLst>
  <p:notesMasterIdLst>
    <p:notesMasterId r:id="rId46"/>
  </p:notesMasterIdLst>
  <p:sldIdLst>
    <p:sldId id="294" r:id="rId3"/>
    <p:sldId id="295" r:id="rId4"/>
    <p:sldId id="340" r:id="rId5"/>
    <p:sldId id="296" r:id="rId6"/>
    <p:sldId id="339" r:id="rId7"/>
    <p:sldId id="343" r:id="rId8"/>
    <p:sldId id="344" r:id="rId9"/>
    <p:sldId id="345" r:id="rId10"/>
    <p:sldId id="346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55" r:id="rId20"/>
    <p:sldId id="357" r:id="rId21"/>
    <p:sldId id="298" r:id="rId22"/>
    <p:sldId id="299" r:id="rId23"/>
    <p:sldId id="300" r:id="rId24"/>
    <p:sldId id="336" r:id="rId25"/>
    <p:sldId id="302" r:id="rId26"/>
    <p:sldId id="304" r:id="rId27"/>
    <p:sldId id="341" r:id="rId28"/>
    <p:sldId id="338" r:id="rId29"/>
    <p:sldId id="311" r:id="rId30"/>
    <p:sldId id="337" r:id="rId31"/>
    <p:sldId id="312" r:id="rId32"/>
    <p:sldId id="313" r:id="rId33"/>
    <p:sldId id="328" r:id="rId34"/>
    <p:sldId id="356" r:id="rId35"/>
    <p:sldId id="329" r:id="rId36"/>
    <p:sldId id="330" r:id="rId37"/>
    <p:sldId id="331" r:id="rId38"/>
    <p:sldId id="315" r:id="rId39"/>
    <p:sldId id="318" r:id="rId40"/>
    <p:sldId id="333" r:id="rId41"/>
    <p:sldId id="320" r:id="rId42"/>
    <p:sldId id="321" r:id="rId43"/>
    <p:sldId id="322" r:id="rId44"/>
    <p:sldId id="334" r:id="rId45"/>
  </p:sldIdLst>
  <p:sldSz cx="9906000" cy="6858000" type="A4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0099"/>
    <a:srgbClr val="0000BC"/>
    <a:srgbClr val="3399FF"/>
    <a:srgbClr val="66CC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65" autoAdjust="0"/>
    <p:restoredTop sz="94643" autoAdjust="0"/>
  </p:normalViewPr>
  <p:slideViewPr>
    <p:cSldViewPr>
      <p:cViewPr>
        <p:scale>
          <a:sx n="100" d="100"/>
          <a:sy n="100" d="100"/>
        </p:scale>
        <p:origin x="-156" y="-1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FD8785-29A2-4752-AF12-B4D7F3CD25E1}" type="doc">
      <dgm:prSet loTypeId="urn:microsoft.com/office/officeart/2005/8/layout/hierarchy2" loCatId="hierarchy" qsTypeId="urn:microsoft.com/office/officeart/2005/8/quickstyle/3d6" qsCatId="3D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A0993BEF-F8CD-47F5-B78C-B7457CA0317B}">
      <dgm:prSet phldrT="[Текст]" custT="1"/>
      <dgm:spPr/>
      <dgm:t>
        <a:bodyPr/>
        <a:lstStyle/>
        <a:p>
          <a:pPr algn="ctr"/>
          <a:r>
            <a:rPr lang="ru-RU" sz="1700" dirty="0" smtClean="0">
              <a:latin typeface="+mj-lt"/>
            </a:rPr>
            <a:t>персоналка</a:t>
          </a:r>
          <a:endParaRPr lang="ru-RU" sz="1700" dirty="0">
            <a:latin typeface="+mj-lt"/>
          </a:endParaRPr>
        </a:p>
      </dgm:t>
    </dgm:pt>
    <dgm:pt modelId="{14F82396-47E5-4F15-9360-FF32648A7AB9}" type="parTrans" cxnId="{22DAE964-24FA-44F8-B069-924B83142381}">
      <dgm:prSet/>
      <dgm:spPr/>
      <dgm:t>
        <a:bodyPr/>
        <a:lstStyle/>
        <a:p>
          <a:endParaRPr lang="ru-RU"/>
        </a:p>
      </dgm:t>
    </dgm:pt>
    <dgm:pt modelId="{FB8C8F7B-2A52-4AFD-AF72-2A405D67173F}" type="sibTrans" cxnId="{22DAE964-24FA-44F8-B069-924B83142381}">
      <dgm:prSet/>
      <dgm:spPr/>
      <dgm:t>
        <a:bodyPr/>
        <a:lstStyle/>
        <a:p>
          <a:endParaRPr lang="ru-RU"/>
        </a:p>
      </dgm:t>
    </dgm:pt>
    <dgm:pt modelId="{411910B0-96AD-4728-8535-67B3D4E349B4}">
      <dgm:prSet phldrT="[Текст]" custT="1"/>
      <dgm:spPr/>
      <dgm:t>
        <a:bodyPr/>
        <a:lstStyle/>
        <a:p>
          <a:pPr algn="ctr"/>
          <a:r>
            <a:rPr lang="ru-RU" sz="1700" dirty="0" smtClean="0">
              <a:latin typeface="+mj-lt"/>
            </a:rPr>
            <a:t>ПО</a:t>
          </a:r>
          <a:endParaRPr lang="ru-RU" sz="1700" dirty="0">
            <a:latin typeface="+mj-lt"/>
          </a:endParaRPr>
        </a:p>
      </dgm:t>
    </dgm:pt>
    <dgm:pt modelId="{CE0C9C40-D912-4669-8D53-1775B1E2AD9F}" type="parTrans" cxnId="{98A1CA86-6AFC-4237-BE3A-5425639D4843}">
      <dgm:prSet/>
      <dgm:spPr/>
      <dgm:t>
        <a:bodyPr/>
        <a:lstStyle/>
        <a:p>
          <a:endParaRPr lang="ru-RU" dirty="0"/>
        </a:p>
      </dgm:t>
    </dgm:pt>
    <dgm:pt modelId="{CD657B6C-7478-4D4C-A60A-CE4BD16BD6A9}" type="sibTrans" cxnId="{98A1CA86-6AFC-4237-BE3A-5425639D4843}">
      <dgm:prSet/>
      <dgm:spPr/>
      <dgm:t>
        <a:bodyPr/>
        <a:lstStyle/>
        <a:p>
          <a:endParaRPr lang="ru-RU"/>
        </a:p>
      </dgm:t>
    </dgm:pt>
    <dgm:pt modelId="{1B0BD7F1-CBC9-456D-8D89-D8F46640D67E}">
      <dgm:prSet phldrT="[Текст]" custT="1"/>
      <dgm:spPr/>
      <dgm:t>
        <a:bodyPr/>
        <a:lstStyle/>
        <a:p>
          <a:pPr algn="ctr"/>
          <a:r>
            <a:rPr lang="ru-RU" sz="1700" dirty="0" smtClean="0">
              <a:latin typeface="+mj-lt"/>
            </a:rPr>
            <a:t>Операционные системы</a:t>
          </a:r>
          <a:endParaRPr lang="ru-RU" sz="1700" dirty="0">
            <a:latin typeface="+mj-lt"/>
          </a:endParaRPr>
        </a:p>
      </dgm:t>
    </dgm:pt>
    <dgm:pt modelId="{026700DD-EF4A-45A8-8B80-DE6DC9D809F1}" type="parTrans" cxnId="{F553F4A0-7B80-4FF9-B430-908682AB3E35}">
      <dgm:prSet/>
      <dgm:spPr/>
      <dgm:t>
        <a:bodyPr/>
        <a:lstStyle/>
        <a:p>
          <a:endParaRPr lang="ru-RU" dirty="0"/>
        </a:p>
      </dgm:t>
    </dgm:pt>
    <dgm:pt modelId="{F725AAE5-8604-4216-B79F-F070584F81A4}" type="sibTrans" cxnId="{F553F4A0-7B80-4FF9-B430-908682AB3E35}">
      <dgm:prSet/>
      <dgm:spPr/>
      <dgm:t>
        <a:bodyPr/>
        <a:lstStyle/>
        <a:p>
          <a:endParaRPr lang="ru-RU"/>
        </a:p>
      </dgm:t>
    </dgm:pt>
    <dgm:pt modelId="{38E12AE6-5460-48D2-B6B2-7EE9E413DA47}">
      <dgm:prSet phldrT="[Текст]" custT="1"/>
      <dgm:spPr/>
      <dgm:t>
        <a:bodyPr/>
        <a:lstStyle/>
        <a:p>
          <a:pPr algn="ctr"/>
          <a:r>
            <a:rPr lang="ru-RU" sz="1700" dirty="0" smtClean="0">
              <a:latin typeface="+mj-lt"/>
            </a:rPr>
            <a:t>системник</a:t>
          </a:r>
          <a:endParaRPr lang="ru-RU" sz="1700" dirty="0">
            <a:latin typeface="+mj-lt"/>
          </a:endParaRPr>
        </a:p>
      </dgm:t>
    </dgm:pt>
    <dgm:pt modelId="{A0C5B9A3-9C11-4982-BC7D-A3EFA1C7E109}" type="parTrans" cxnId="{DA3BD9B0-3112-4C2A-868E-B16CDC7FBA18}">
      <dgm:prSet/>
      <dgm:spPr/>
      <dgm:t>
        <a:bodyPr/>
        <a:lstStyle/>
        <a:p>
          <a:endParaRPr lang="ru-RU" dirty="0"/>
        </a:p>
      </dgm:t>
    </dgm:pt>
    <dgm:pt modelId="{12A38993-8780-4E81-A873-38B5F891AC0D}" type="sibTrans" cxnId="{DA3BD9B0-3112-4C2A-868E-B16CDC7FBA18}">
      <dgm:prSet/>
      <dgm:spPr/>
      <dgm:t>
        <a:bodyPr/>
        <a:lstStyle/>
        <a:p>
          <a:endParaRPr lang="ru-RU"/>
        </a:p>
      </dgm:t>
    </dgm:pt>
    <dgm:pt modelId="{E3D0760E-31AE-40DC-B61B-0C70A1143E2E}">
      <dgm:prSet phldrT="[Текст]" custT="1"/>
      <dgm:spPr/>
      <dgm:t>
        <a:bodyPr/>
        <a:lstStyle/>
        <a:p>
          <a:pPr algn="ctr"/>
          <a:r>
            <a:rPr lang="ru-RU" sz="1700" dirty="0" smtClean="0">
              <a:latin typeface="+mj-lt"/>
            </a:rPr>
            <a:t>железо</a:t>
          </a:r>
          <a:endParaRPr lang="ru-RU" sz="1700" dirty="0">
            <a:latin typeface="+mj-lt"/>
          </a:endParaRPr>
        </a:p>
      </dgm:t>
    </dgm:pt>
    <dgm:pt modelId="{F8DF89AF-052F-49CC-B705-C8F84A6C6DF7}" type="parTrans" cxnId="{80D14031-0606-494A-A85B-2FDA1D1D816F}">
      <dgm:prSet/>
      <dgm:spPr/>
      <dgm:t>
        <a:bodyPr/>
        <a:lstStyle/>
        <a:p>
          <a:endParaRPr lang="ru-RU" dirty="0"/>
        </a:p>
      </dgm:t>
    </dgm:pt>
    <dgm:pt modelId="{1FDB2BC1-D18E-4720-AF36-AF37999DD984}" type="sibTrans" cxnId="{80D14031-0606-494A-A85B-2FDA1D1D816F}">
      <dgm:prSet/>
      <dgm:spPr/>
      <dgm:t>
        <a:bodyPr/>
        <a:lstStyle/>
        <a:p>
          <a:endParaRPr lang="ru-RU"/>
        </a:p>
      </dgm:t>
    </dgm:pt>
    <dgm:pt modelId="{E1B65908-19A0-4018-8431-21BB79C37483}">
      <dgm:prSet custT="1"/>
      <dgm:spPr/>
      <dgm:t>
        <a:bodyPr/>
        <a:lstStyle/>
        <a:p>
          <a:r>
            <a:rPr lang="ru-RU" sz="1500" dirty="0" smtClean="0">
              <a:latin typeface="+mj-lt"/>
            </a:rPr>
            <a:t>Базовое ПО</a:t>
          </a:r>
          <a:endParaRPr lang="ru-RU" sz="1500" dirty="0">
            <a:latin typeface="+mj-lt"/>
          </a:endParaRPr>
        </a:p>
      </dgm:t>
    </dgm:pt>
    <dgm:pt modelId="{C43D10FD-DAB6-4EC0-AB81-E9C56687B8F3}" type="parTrans" cxnId="{CF55C4DC-4CA6-49E2-B417-BE7B450F2890}">
      <dgm:prSet/>
      <dgm:spPr/>
      <dgm:t>
        <a:bodyPr/>
        <a:lstStyle/>
        <a:p>
          <a:endParaRPr lang="ru-RU" dirty="0"/>
        </a:p>
      </dgm:t>
    </dgm:pt>
    <dgm:pt modelId="{A017DC22-1A20-4952-9BAE-FBCA8A91F9DA}" type="sibTrans" cxnId="{CF55C4DC-4CA6-49E2-B417-BE7B450F2890}">
      <dgm:prSet/>
      <dgm:spPr/>
      <dgm:t>
        <a:bodyPr/>
        <a:lstStyle/>
        <a:p>
          <a:endParaRPr lang="ru-RU"/>
        </a:p>
      </dgm:t>
    </dgm:pt>
    <dgm:pt modelId="{8B52B629-6011-4AF3-956C-A0AC2FF5A694}">
      <dgm:prSet custT="1"/>
      <dgm:spPr/>
      <dgm:t>
        <a:bodyPr/>
        <a:lstStyle/>
        <a:p>
          <a:r>
            <a:rPr lang="ru-RU" sz="1200" dirty="0" smtClean="0">
              <a:latin typeface="+mj-lt"/>
            </a:rPr>
            <a:t>МАТЕРИНКА</a:t>
          </a:r>
          <a:endParaRPr lang="ru-RU" sz="1200" dirty="0">
            <a:latin typeface="+mj-lt"/>
          </a:endParaRPr>
        </a:p>
      </dgm:t>
    </dgm:pt>
    <dgm:pt modelId="{F817A7F0-ED10-4768-A7EE-789EEBA0AD3C}" type="parTrans" cxnId="{FA87A285-3CDA-47E4-A9EE-FF2BF76773FD}">
      <dgm:prSet/>
      <dgm:spPr/>
      <dgm:t>
        <a:bodyPr/>
        <a:lstStyle/>
        <a:p>
          <a:endParaRPr lang="ru-RU" dirty="0"/>
        </a:p>
      </dgm:t>
    </dgm:pt>
    <dgm:pt modelId="{532EB096-B00A-4317-8713-2FE19290195C}" type="sibTrans" cxnId="{FA87A285-3CDA-47E4-A9EE-FF2BF76773FD}">
      <dgm:prSet/>
      <dgm:spPr/>
      <dgm:t>
        <a:bodyPr/>
        <a:lstStyle/>
        <a:p>
          <a:endParaRPr lang="ru-RU"/>
        </a:p>
      </dgm:t>
    </dgm:pt>
    <dgm:pt modelId="{E42839A0-1050-4DA7-AA63-86CB76DEC0E9}">
      <dgm:prSet custT="1"/>
      <dgm:spPr/>
      <dgm:t>
        <a:bodyPr/>
        <a:lstStyle/>
        <a:p>
          <a:r>
            <a:rPr lang="ru-RU" sz="1500" dirty="0" smtClean="0">
              <a:latin typeface="+mj-lt"/>
            </a:rPr>
            <a:t>периферия</a:t>
          </a:r>
          <a:endParaRPr lang="ru-RU" sz="1500" dirty="0">
            <a:latin typeface="+mj-lt"/>
          </a:endParaRPr>
        </a:p>
      </dgm:t>
    </dgm:pt>
    <dgm:pt modelId="{F8FB6D84-B95D-45E8-A419-5417231E8F35}" type="sibTrans" cxnId="{135A22D8-0BB8-4D97-A0C2-959DB14D8D9A}">
      <dgm:prSet/>
      <dgm:spPr/>
      <dgm:t>
        <a:bodyPr/>
        <a:lstStyle/>
        <a:p>
          <a:endParaRPr lang="ru-RU"/>
        </a:p>
      </dgm:t>
    </dgm:pt>
    <dgm:pt modelId="{9C3F88DF-5EAC-44B6-A974-228FF3B34352}" type="parTrans" cxnId="{135A22D8-0BB8-4D97-A0C2-959DB14D8D9A}">
      <dgm:prSet/>
      <dgm:spPr/>
      <dgm:t>
        <a:bodyPr/>
        <a:lstStyle/>
        <a:p>
          <a:endParaRPr lang="ru-RU" dirty="0"/>
        </a:p>
      </dgm:t>
    </dgm:pt>
    <dgm:pt modelId="{7BC15CFF-3956-4C45-B995-DF4B5DE239EF}">
      <dgm:prSet custT="1"/>
      <dgm:spPr/>
      <dgm:t>
        <a:bodyPr/>
        <a:lstStyle/>
        <a:p>
          <a:r>
            <a:rPr lang="ru-RU" sz="1200" baseline="0" dirty="0" smtClean="0">
              <a:latin typeface="Calibri" pitchFamily="34" charset="0"/>
            </a:rPr>
            <a:t>ПРОЦЕССОР</a:t>
          </a:r>
          <a:endParaRPr lang="ru-RU" sz="1200" baseline="0" dirty="0">
            <a:latin typeface="Calibri" pitchFamily="34" charset="0"/>
          </a:endParaRPr>
        </a:p>
      </dgm:t>
    </dgm:pt>
    <dgm:pt modelId="{AD7773B6-5DC6-4B1C-A192-7F4B85C244CE}" type="parTrans" cxnId="{5D524681-1AFC-444B-A03D-2B85295ECB27}">
      <dgm:prSet/>
      <dgm:spPr/>
      <dgm:t>
        <a:bodyPr/>
        <a:lstStyle/>
        <a:p>
          <a:endParaRPr lang="ru-RU" dirty="0"/>
        </a:p>
      </dgm:t>
    </dgm:pt>
    <dgm:pt modelId="{767FEF01-08B8-4629-A237-27E6E3E72D0F}" type="sibTrans" cxnId="{5D524681-1AFC-444B-A03D-2B85295ECB27}">
      <dgm:prSet/>
      <dgm:spPr/>
      <dgm:t>
        <a:bodyPr/>
        <a:lstStyle/>
        <a:p>
          <a:endParaRPr lang="ru-RU"/>
        </a:p>
      </dgm:t>
    </dgm:pt>
    <dgm:pt modelId="{71ED8942-107B-4DDE-8FF9-A06D84268BC5}">
      <dgm:prSet custT="1"/>
      <dgm:spPr/>
      <dgm:t>
        <a:bodyPr/>
        <a:lstStyle/>
        <a:p>
          <a:r>
            <a:rPr lang="ru-RU" sz="1200" baseline="0" dirty="0" smtClean="0">
              <a:latin typeface="Calibri" pitchFamily="34" charset="0"/>
            </a:rPr>
            <a:t>ВИНЧЕСТЕР</a:t>
          </a:r>
          <a:endParaRPr lang="ru-RU" sz="1200" baseline="0" dirty="0">
            <a:latin typeface="Calibri" pitchFamily="34" charset="0"/>
          </a:endParaRPr>
        </a:p>
      </dgm:t>
    </dgm:pt>
    <dgm:pt modelId="{551760FE-84D4-4823-8BA2-4F1485AC15E9}" type="parTrans" cxnId="{ED123301-D7B0-4FA9-968A-A42F76542BAD}">
      <dgm:prSet/>
      <dgm:spPr/>
      <dgm:t>
        <a:bodyPr/>
        <a:lstStyle/>
        <a:p>
          <a:endParaRPr lang="ru-RU" dirty="0"/>
        </a:p>
      </dgm:t>
    </dgm:pt>
    <dgm:pt modelId="{55B7B19B-02D9-4186-85DB-3D7FC16735E2}" type="sibTrans" cxnId="{ED123301-D7B0-4FA9-968A-A42F76542BAD}">
      <dgm:prSet/>
      <dgm:spPr/>
      <dgm:t>
        <a:bodyPr/>
        <a:lstStyle/>
        <a:p>
          <a:endParaRPr lang="ru-RU"/>
        </a:p>
      </dgm:t>
    </dgm:pt>
    <dgm:pt modelId="{696324D2-88DF-472F-90B3-603ED122B15B}">
      <dgm:prSet custT="1"/>
      <dgm:spPr/>
      <dgm:t>
        <a:bodyPr/>
        <a:lstStyle/>
        <a:p>
          <a:r>
            <a:rPr lang="ru-RU" sz="1200" baseline="0" dirty="0" smtClean="0">
              <a:latin typeface="Calibri" pitchFamily="34" charset="0"/>
            </a:rPr>
            <a:t>ОПЕРАТИВКА</a:t>
          </a:r>
          <a:endParaRPr lang="ru-RU" sz="1200" baseline="0" dirty="0">
            <a:latin typeface="Calibri" pitchFamily="34" charset="0"/>
          </a:endParaRPr>
        </a:p>
      </dgm:t>
    </dgm:pt>
    <dgm:pt modelId="{8C7FE3CB-4AA0-476C-AB38-DA6F7D93D911}" type="parTrans" cxnId="{7B7EFF4C-A049-4CA0-915C-229402D9DC6F}">
      <dgm:prSet/>
      <dgm:spPr/>
      <dgm:t>
        <a:bodyPr/>
        <a:lstStyle/>
        <a:p>
          <a:endParaRPr lang="ru-RU" dirty="0"/>
        </a:p>
      </dgm:t>
    </dgm:pt>
    <dgm:pt modelId="{C62F5E8B-6446-42A1-A996-25AE553DDAC5}" type="sibTrans" cxnId="{7B7EFF4C-A049-4CA0-915C-229402D9DC6F}">
      <dgm:prSet/>
      <dgm:spPr/>
      <dgm:t>
        <a:bodyPr/>
        <a:lstStyle/>
        <a:p>
          <a:endParaRPr lang="ru-RU"/>
        </a:p>
      </dgm:t>
    </dgm:pt>
    <dgm:pt modelId="{73666A25-3D19-4C9C-B5D7-3027997AE567}">
      <dgm:prSet custT="1"/>
      <dgm:spPr/>
      <dgm:t>
        <a:bodyPr/>
        <a:lstStyle/>
        <a:p>
          <a:r>
            <a:rPr lang="ru-RU" sz="1200" baseline="0" dirty="0" smtClean="0">
              <a:latin typeface="Calibri" pitchFamily="34" charset="0"/>
            </a:rPr>
            <a:t>ШИНА ДАННЫХ</a:t>
          </a:r>
          <a:endParaRPr lang="ru-RU" sz="1200" baseline="0" dirty="0">
            <a:latin typeface="Calibri" pitchFamily="34" charset="0"/>
          </a:endParaRPr>
        </a:p>
      </dgm:t>
    </dgm:pt>
    <dgm:pt modelId="{8371D912-F92B-4B5E-B3CE-942E5F246B3A}" type="parTrans" cxnId="{6F07C9AD-1E49-4A7C-9969-7D83608E72A6}">
      <dgm:prSet/>
      <dgm:spPr/>
      <dgm:t>
        <a:bodyPr/>
        <a:lstStyle/>
        <a:p>
          <a:endParaRPr lang="ru-RU" dirty="0"/>
        </a:p>
      </dgm:t>
    </dgm:pt>
    <dgm:pt modelId="{6503041D-8B50-48D3-B7B4-795C6DFA8A95}" type="sibTrans" cxnId="{6F07C9AD-1E49-4A7C-9969-7D83608E72A6}">
      <dgm:prSet/>
      <dgm:spPr/>
      <dgm:t>
        <a:bodyPr/>
        <a:lstStyle/>
        <a:p>
          <a:endParaRPr lang="ru-RU"/>
        </a:p>
      </dgm:t>
    </dgm:pt>
    <dgm:pt modelId="{0FCBAFFC-E823-41BF-A52C-6E32A533136A}">
      <dgm:prSet custT="1"/>
      <dgm:spPr/>
      <dgm:t>
        <a:bodyPr/>
        <a:lstStyle/>
        <a:p>
          <a:r>
            <a:rPr lang="ru-RU" sz="1200" baseline="0" dirty="0" smtClean="0">
              <a:latin typeface="Calibri" pitchFamily="34" charset="0"/>
            </a:rPr>
            <a:t>ДИСКОВОДЫ</a:t>
          </a:r>
          <a:endParaRPr lang="ru-RU" sz="1200" baseline="0" dirty="0">
            <a:latin typeface="Calibri" pitchFamily="34" charset="0"/>
          </a:endParaRPr>
        </a:p>
      </dgm:t>
    </dgm:pt>
    <dgm:pt modelId="{53FFFD59-B10B-48D9-84EC-C6E887303CCB}" type="parTrans" cxnId="{37EF42A4-E3FF-4E5C-B71A-A0C36E9997F1}">
      <dgm:prSet/>
      <dgm:spPr/>
      <dgm:t>
        <a:bodyPr/>
        <a:lstStyle/>
        <a:p>
          <a:endParaRPr lang="ru-RU" dirty="0"/>
        </a:p>
      </dgm:t>
    </dgm:pt>
    <dgm:pt modelId="{FDFAA827-77D2-467C-A0C8-6B5D6726C648}" type="sibTrans" cxnId="{37EF42A4-E3FF-4E5C-B71A-A0C36E9997F1}">
      <dgm:prSet/>
      <dgm:spPr/>
      <dgm:t>
        <a:bodyPr/>
        <a:lstStyle/>
        <a:p>
          <a:endParaRPr lang="ru-RU"/>
        </a:p>
      </dgm:t>
    </dgm:pt>
    <dgm:pt modelId="{9B9DDCF8-DA83-4ABA-9045-5343DA3C1DED}">
      <dgm:prSet custT="1"/>
      <dgm:spPr/>
      <dgm:t>
        <a:bodyPr/>
        <a:lstStyle/>
        <a:p>
          <a:r>
            <a:rPr lang="ru-RU" sz="1200" baseline="0" dirty="0" smtClean="0">
              <a:latin typeface="Calibri" pitchFamily="34" charset="0"/>
            </a:rPr>
            <a:t>ВИДЕОКАРТА</a:t>
          </a:r>
          <a:endParaRPr lang="ru-RU" sz="1200" baseline="0" dirty="0">
            <a:latin typeface="Calibri" pitchFamily="34" charset="0"/>
          </a:endParaRPr>
        </a:p>
      </dgm:t>
    </dgm:pt>
    <dgm:pt modelId="{21951F0D-51B5-470F-AAE6-D6070E72EF16}" type="parTrans" cxnId="{72E5CCF6-58B9-4CCC-AD7A-5D1175685479}">
      <dgm:prSet/>
      <dgm:spPr/>
      <dgm:t>
        <a:bodyPr/>
        <a:lstStyle/>
        <a:p>
          <a:endParaRPr lang="ru-RU" dirty="0"/>
        </a:p>
      </dgm:t>
    </dgm:pt>
    <dgm:pt modelId="{13ED2445-05CC-4163-927C-FFA1D3D20426}" type="sibTrans" cxnId="{72E5CCF6-58B9-4CCC-AD7A-5D1175685479}">
      <dgm:prSet/>
      <dgm:spPr/>
      <dgm:t>
        <a:bodyPr/>
        <a:lstStyle/>
        <a:p>
          <a:endParaRPr lang="ru-RU"/>
        </a:p>
      </dgm:t>
    </dgm:pt>
    <dgm:pt modelId="{6C3F1E07-6576-4C88-8F76-8ACAAA34F005}">
      <dgm:prSet custT="1"/>
      <dgm:spPr/>
      <dgm:t>
        <a:bodyPr/>
        <a:lstStyle/>
        <a:p>
          <a:r>
            <a:rPr lang="ru-RU" sz="1200" baseline="0" dirty="0" smtClean="0">
              <a:latin typeface="Calibri" pitchFamily="34" charset="0"/>
            </a:rPr>
            <a:t>КУЛЕРЫ</a:t>
          </a:r>
          <a:endParaRPr lang="ru-RU" sz="1200" baseline="0" dirty="0">
            <a:latin typeface="Calibri" pitchFamily="34" charset="0"/>
          </a:endParaRPr>
        </a:p>
      </dgm:t>
    </dgm:pt>
    <dgm:pt modelId="{1894DBAB-85D7-4971-89AB-A4B135EDAB48}" type="parTrans" cxnId="{C4C864C3-6AF5-4875-B51D-8719A3525247}">
      <dgm:prSet/>
      <dgm:spPr/>
      <dgm:t>
        <a:bodyPr/>
        <a:lstStyle/>
        <a:p>
          <a:endParaRPr lang="ru-RU" dirty="0"/>
        </a:p>
      </dgm:t>
    </dgm:pt>
    <dgm:pt modelId="{3D152F37-2E5A-4ACD-A65E-E3AB265A9912}" type="sibTrans" cxnId="{C4C864C3-6AF5-4875-B51D-8719A3525247}">
      <dgm:prSet/>
      <dgm:spPr/>
      <dgm:t>
        <a:bodyPr/>
        <a:lstStyle/>
        <a:p>
          <a:endParaRPr lang="ru-RU"/>
        </a:p>
      </dgm:t>
    </dgm:pt>
    <dgm:pt modelId="{35796DE8-3835-4405-B9D5-23981DA9C2AA}">
      <dgm:prSet custT="1"/>
      <dgm:spPr/>
      <dgm:t>
        <a:bodyPr/>
        <a:lstStyle/>
        <a:p>
          <a:r>
            <a:rPr lang="ru-RU" sz="1200" baseline="0" dirty="0" smtClean="0">
              <a:latin typeface="Calibri" pitchFamily="34" charset="0"/>
            </a:rPr>
            <a:t>МОНИТОР</a:t>
          </a:r>
          <a:endParaRPr lang="ru-RU" sz="1200" baseline="0" dirty="0">
            <a:latin typeface="Calibri" pitchFamily="34" charset="0"/>
          </a:endParaRPr>
        </a:p>
      </dgm:t>
    </dgm:pt>
    <dgm:pt modelId="{DBCFAA74-5628-4146-9A32-2BC00745D5F7}" type="parTrans" cxnId="{5B2F6921-8F00-4EE6-9623-F23FE1B1FB22}">
      <dgm:prSet/>
      <dgm:spPr/>
      <dgm:t>
        <a:bodyPr/>
        <a:lstStyle/>
        <a:p>
          <a:endParaRPr lang="ru-RU" dirty="0"/>
        </a:p>
      </dgm:t>
    </dgm:pt>
    <dgm:pt modelId="{E71B905C-B5F8-443D-99BD-1A4E54878094}" type="sibTrans" cxnId="{5B2F6921-8F00-4EE6-9623-F23FE1B1FB22}">
      <dgm:prSet/>
      <dgm:spPr/>
      <dgm:t>
        <a:bodyPr/>
        <a:lstStyle/>
        <a:p>
          <a:endParaRPr lang="ru-RU"/>
        </a:p>
      </dgm:t>
    </dgm:pt>
    <dgm:pt modelId="{E2BFD836-B47D-4652-9F59-5AD06E0B98C5}">
      <dgm:prSet custT="1"/>
      <dgm:spPr/>
      <dgm:t>
        <a:bodyPr/>
        <a:lstStyle/>
        <a:p>
          <a:r>
            <a:rPr lang="ru-RU" sz="1200" baseline="0" dirty="0" smtClean="0">
              <a:latin typeface="Calibri" pitchFamily="34" charset="0"/>
            </a:rPr>
            <a:t>КЛАВИАТУРА</a:t>
          </a:r>
          <a:endParaRPr lang="ru-RU" sz="1200" baseline="0" dirty="0">
            <a:latin typeface="Calibri" pitchFamily="34" charset="0"/>
          </a:endParaRPr>
        </a:p>
      </dgm:t>
    </dgm:pt>
    <dgm:pt modelId="{84F0D2DC-2AE1-42BB-85B8-4DEB066CE4CF}" type="parTrans" cxnId="{BF769D02-9AD3-4B0C-AAE6-935A0FFF2F7F}">
      <dgm:prSet/>
      <dgm:spPr/>
      <dgm:t>
        <a:bodyPr/>
        <a:lstStyle/>
        <a:p>
          <a:endParaRPr lang="ru-RU" dirty="0"/>
        </a:p>
      </dgm:t>
    </dgm:pt>
    <dgm:pt modelId="{E1D4652D-0867-43AE-8BE9-A6632EFB52A6}" type="sibTrans" cxnId="{BF769D02-9AD3-4B0C-AAE6-935A0FFF2F7F}">
      <dgm:prSet/>
      <dgm:spPr/>
      <dgm:t>
        <a:bodyPr/>
        <a:lstStyle/>
        <a:p>
          <a:endParaRPr lang="ru-RU"/>
        </a:p>
      </dgm:t>
    </dgm:pt>
    <dgm:pt modelId="{05D83412-9A8B-46BF-B7FF-A6C5ECDB2F95}">
      <dgm:prSet custT="1"/>
      <dgm:spPr/>
      <dgm:t>
        <a:bodyPr/>
        <a:lstStyle/>
        <a:p>
          <a:r>
            <a:rPr lang="ru-RU" sz="1200" baseline="0" dirty="0" smtClean="0">
              <a:latin typeface="Calibri" pitchFamily="34" charset="0"/>
            </a:rPr>
            <a:t>МЫШЬ</a:t>
          </a:r>
          <a:endParaRPr lang="ru-RU" sz="1200" baseline="0" dirty="0">
            <a:latin typeface="Calibri" pitchFamily="34" charset="0"/>
          </a:endParaRPr>
        </a:p>
      </dgm:t>
    </dgm:pt>
    <dgm:pt modelId="{A2DD604B-DE49-46D6-97AC-4E73589D6C1E}" type="parTrans" cxnId="{CD7EF020-55AA-4DBB-8B0C-C517730FB9E7}">
      <dgm:prSet/>
      <dgm:spPr/>
      <dgm:t>
        <a:bodyPr/>
        <a:lstStyle/>
        <a:p>
          <a:endParaRPr lang="ru-RU" dirty="0"/>
        </a:p>
      </dgm:t>
    </dgm:pt>
    <dgm:pt modelId="{04A1322E-E27B-48D6-BECC-34FEABDCD90A}" type="sibTrans" cxnId="{CD7EF020-55AA-4DBB-8B0C-C517730FB9E7}">
      <dgm:prSet/>
      <dgm:spPr/>
      <dgm:t>
        <a:bodyPr/>
        <a:lstStyle/>
        <a:p>
          <a:endParaRPr lang="ru-RU"/>
        </a:p>
      </dgm:t>
    </dgm:pt>
    <dgm:pt modelId="{E8CD8172-8AA0-417E-808A-33337C01D64C}">
      <dgm:prSet custT="1"/>
      <dgm:spPr/>
      <dgm:t>
        <a:bodyPr/>
        <a:lstStyle/>
        <a:p>
          <a:r>
            <a:rPr lang="ru-RU" sz="1200" baseline="0" dirty="0" smtClean="0">
              <a:latin typeface="Calibri" pitchFamily="34" charset="0"/>
            </a:rPr>
            <a:t>ЗВУКОВАЯ ПЛАТА</a:t>
          </a:r>
          <a:endParaRPr lang="ru-RU" sz="1200" baseline="0" dirty="0">
            <a:latin typeface="Calibri" pitchFamily="34" charset="0"/>
          </a:endParaRPr>
        </a:p>
      </dgm:t>
    </dgm:pt>
    <dgm:pt modelId="{91776C50-CCE9-4CB6-9356-A0160F24670D}" type="parTrans" cxnId="{D9EA3474-9D2B-41E2-B452-6D2F0351FE26}">
      <dgm:prSet/>
      <dgm:spPr/>
      <dgm:t>
        <a:bodyPr/>
        <a:lstStyle/>
        <a:p>
          <a:endParaRPr lang="ru-RU" dirty="0"/>
        </a:p>
      </dgm:t>
    </dgm:pt>
    <dgm:pt modelId="{8B96C095-59E9-471F-B300-82361C938631}" type="sibTrans" cxnId="{D9EA3474-9D2B-41E2-B452-6D2F0351FE26}">
      <dgm:prSet/>
      <dgm:spPr/>
      <dgm:t>
        <a:bodyPr/>
        <a:lstStyle/>
        <a:p>
          <a:endParaRPr lang="ru-RU"/>
        </a:p>
      </dgm:t>
    </dgm:pt>
    <dgm:pt modelId="{A225A1E5-EE0F-4E10-98E4-9961E14BB079}">
      <dgm:prSet custT="1"/>
      <dgm:spPr/>
      <dgm:t>
        <a:bodyPr/>
        <a:lstStyle/>
        <a:p>
          <a:r>
            <a:rPr lang="ru-RU" sz="1200" baseline="0" dirty="0" smtClean="0">
              <a:latin typeface="Calibri" pitchFamily="34" charset="0"/>
            </a:rPr>
            <a:t>СКАНЕР</a:t>
          </a:r>
          <a:endParaRPr lang="ru-RU" sz="1200" baseline="0" dirty="0">
            <a:latin typeface="Calibri" pitchFamily="34" charset="0"/>
          </a:endParaRPr>
        </a:p>
      </dgm:t>
    </dgm:pt>
    <dgm:pt modelId="{57BE6179-CD47-469F-8ABC-73B08622910B}" type="parTrans" cxnId="{B0305FC4-2BA8-46E7-ADB2-D4F8730E8318}">
      <dgm:prSet/>
      <dgm:spPr/>
      <dgm:t>
        <a:bodyPr/>
        <a:lstStyle/>
        <a:p>
          <a:endParaRPr lang="ru-RU" dirty="0"/>
        </a:p>
      </dgm:t>
    </dgm:pt>
    <dgm:pt modelId="{78B04670-2812-4EBF-91F0-603F3F0424D8}" type="sibTrans" cxnId="{B0305FC4-2BA8-46E7-ADB2-D4F8730E8318}">
      <dgm:prSet/>
      <dgm:spPr/>
      <dgm:t>
        <a:bodyPr/>
        <a:lstStyle/>
        <a:p>
          <a:endParaRPr lang="ru-RU"/>
        </a:p>
      </dgm:t>
    </dgm:pt>
    <dgm:pt modelId="{714DDECE-B669-445D-B31D-AE9ED6331522}">
      <dgm:prSet custT="1"/>
      <dgm:spPr/>
      <dgm:t>
        <a:bodyPr/>
        <a:lstStyle/>
        <a:p>
          <a:r>
            <a:rPr lang="ru-RU" sz="1200" baseline="0" dirty="0" smtClean="0">
              <a:latin typeface="Calibri" pitchFamily="34" charset="0"/>
            </a:rPr>
            <a:t>ПРИНТЕР</a:t>
          </a:r>
          <a:endParaRPr lang="ru-RU" sz="1200" baseline="0" dirty="0">
            <a:latin typeface="Calibri" pitchFamily="34" charset="0"/>
          </a:endParaRPr>
        </a:p>
      </dgm:t>
    </dgm:pt>
    <dgm:pt modelId="{A9AB9FA8-4253-45F1-BB86-8C3E065B2640}" type="parTrans" cxnId="{E5C08465-D9D8-473D-863F-302545430E38}">
      <dgm:prSet/>
      <dgm:spPr/>
      <dgm:t>
        <a:bodyPr/>
        <a:lstStyle/>
        <a:p>
          <a:endParaRPr lang="ru-RU" dirty="0"/>
        </a:p>
      </dgm:t>
    </dgm:pt>
    <dgm:pt modelId="{472BFD81-81B1-475C-981F-D6D97DDC79BB}" type="sibTrans" cxnId="{E5C08465-D9D8-473D-863F-302545430E38}">
      <dgm:prSet/>
      <dgm:spPr/>
      <dgm:t>
        <a:bodyPr/>
        <a:lstStyle/>
        <a:p>
          <a:endParaRPr lang="ru-RU"/>
        </a:p>
      </dgm:t>
    </dgm:pt>
    <dgm:pt modelId="{BE5733B3-2139-476F-B580-F4ABDBBCC7F9}">
      <dgm:prSet custT="1"/>
      <dgm:spPr/>
      <dgm:t>
        <a:bodyPr/>
        <a:lstStyle/>
        <a:p>
          <a:r>
            <a:rPr lang="ru-RU" sz="1200" baseline="0" dirty="0" smtClean="0">
              <a:latin typeface="Calibri" pitchFamily="34" charset="0"/>
            </a:rPr>
            <a:t>МОДЕМ</a:t>
          </a:r>
          <a:endParaRPr lang="ru-RU" sz="1200" baseline="0" dirty="0">
            <a:latin typeface="Calibri" pitchFamily="34" charset="0"/>
          </a:endParaRPr>
        </a:p>
      </dgm:t>
    </dgm:pt>
    <dgm:pt modelId="{5BC6022C-8D98-4924-B06A-87378F921D82}" type="parTrans" cxnId="{005B5F0D-79FC-404B-86B1-71C0C69EE79B}">
      <dgm:prSet/>
      <dgm:spPr/>
      <dgm:t>
        <a:bodyPr/>
        <a:lstStyle/>
        <a:p>
          <a:endParaRPr lang="ru-RU" dirty="0"/>
        </a:p>
      </dgm:t>
    </dgm:pt>
    <dgm:pt modelId="{54F350BD-A63F-4F78-B34C-04B011971990}" type="sibTrans" cxnId="{005B5F0D-79FC-404B-86B1-71C0C69EE79B}">
      <dgm:prSet/>
      <dgm:spPr/>
      <dgm:t>
        <a:bodyPr/>
        <a:lstStyle/>
        <a:p>
          <a:endParaRPr lang="ru-RU"/>
        </a:p>
      </dgm:t>
    </dgm:pt>
    <dgm:pt modelId="{A4049DEA-2401-471D-B4F4-706D548FC74E}">
      <dgm:prSet custT="1"/>
      <dgm:spPr/>
      <dgm:t>
        <a:bodyPr/>
        <a:lstStyle/>
        <a:p>
          <a:r>
            <a:rPr lang="ru-RU" sz="1200" baseline="0" dirty="0" smtClean="0">
              <a:latin typeface="Calibri" pitchFamily="34" charset="0"/>
            </a:rPr>
            <a:t>СЕТЕВАЯ ПЛАТА</a:t>
          </a:r>
          <a:endParaRPr lang="ru-RU" sz="1200" baseline="0" dirty="0">
            <a:latin typeface="Calibri" pitchFamily="34" charset="0"/>
          </a:endParaRPr>
        </a:p>
      </dgm:t>
    </dgm:pt>
    <dgm:pt modelId="{00C4F2FD-08BD-4A90-8C76-39A8E5C30BA5}" type="parTrans" cxnId="{ABBCF99E-077C-43B0-995A-F274ECEB5E15}">
      <dgm:prSet/>
      <dgm:spPr/>
      <dgm:t>
        <a:bodyPr/>
        <a:lstStyle/>
        <a:p>
          <a:endParaRPr lang="ru-RU" dirty="0"/>
        </a:p>
      </dgm:t>
    </dgm:pt>
    <dgm:pt modelId="{1F4951DC-26C1-4DF7-B977-8046F8EB94FA}" type="sibTrans" cxnId="{ABBCF99E-077C-43B0-995A-F274ECEB5E15}">
      <dgm:prSet/>
      <dgm:spPr/>
      <dgm:t>
        <a:bodyPr/>
        <a:lstStyle/>
        <a:p>
          <a:endParaRPr lang="ru-RU"/>
        </a:p>
      </dgm:t>
    </dgm:pt>
    <dgm:pt modelId="{65F1F0F9-02F3-4A09-B919-F6F646763A96}">
      <dgm:prSet custT="1"/>
      <dgm:spPr/>
      <dgm:t>
        <a:bodyPr/>
        <a:lstStyle/>
        <a:p>
          <a:r>
            <a:rPr lang="ru-RU" sz="1200" dirty="0" smtClean="0">
              <a:latin typeface="+mj-lt"/>
            </a:rPr>
            <a:t>СИСТЕМА ПИТАНИЯ</a:t>
          </a:r>
          <a:endParaRPr lang="ru-RU" sz="1200" dirty="0">
            <a:latin typeface="+mj-lt"/>
          </a:endParaRPr>
        </a:p>
      </dgm:t>
    </dgm:pt>
    <dgm:pt modelId="{6335255A-FFBC-4954-B1B2-4F55637DA7D9}" type="parTrans" cxnId="{0985F86C-1DCF-4FA7-9A04-155E7597561B}">
      <dgm:prSet/>
      <dgm:spPr/>
      <dgm:t>
        <a:bodyPr/>
        <a:lstStyle/>
        <a:p>
          <a:endParaRPr lang="ru-RU" dirty="0"/>
        </a:p>
      </dgm:t>
    </dgm:pt>
    <dgm:pt modelId="{83E41766-B92E-47ED-AC19-8E05272BF146}" type="sibTrans" cxnId="{0985F86C-1DCF-4FA7-9A04-155E7597561B}">
      <dgm:prSet/>
      <dgm:spPr/>
      <dgm:t>
        <a:bodyPr/>
        <a:lstStyle/>
        <a:p>
          <a:endParaRPr lang="ru-RU"/>
        </a:p>
      </dgm:t>
    </dgm:pt>
    <dgm:pt modelId="{9CA567B6-3CEC-4592-AF93-74FEF9D3B6F1}">
      <dgm:prSet custT="1"/>
      <dgm:spPr/>
      <dgm:t>
        <a:bodyPr/>
        <a:lstStyle/>
        <a:p>
          <a:r>
            <a:rPr lang="ru-RU" sz="1200" dirty="0" smtClean="0">
              <a:latin typeface="+mj-lt"/>
            </a:rPr>
            <a:t>ВНЕШНЯЯ ПАМЯТЬ</a:t>
          </a:r>
          <a:endParaRPr lang="ru-RU" sz="1200" dirty="0">
            <a:latin typeface="+mj-lt"/>
          </a:endParaRPr>
        </a:p>
      </dgm:t>
    </dgm:pt>
    <dgm:pt modelId="{0B4A20BF-E9A1-4FC7-9EE5-66B97C5268D0}" type="parTrans" cxnId="{90855B3A-0A04-4F00-AD4F-120EAC4F2CB3}">
      <dgm:prSet/>
      <dgm:spPr/>
      <dgm:t>
        <a:bodyPr/>
        <a:lstStyle/>
        <a:p>
          <a:endParaRPr lang="ru-RU" dirty="0"/>
        </a:p>
      </dgm:t>
    </dgm:pt>
    <dgm:pt modelId="{BFCC24D0-4263-416E-8771-442ED3965729}" type="sibTrans" cxnId="{90855B3A-0A04-4F00-AD4F-120EAC4F2CB3}">
      <dgm:prSet/>
      <dgm:spPr/>
      <dgm:t>
        <a:bodyPr/>
        <a:lstStyle/>
        <a:p>
          <a:endParaRPr lang="ru-RU"/>
        </a:p>
      </dgm:t>
    </dgm:pt>
    <dgm:pt modelId="{AB349791-2323-414E-9B2F-B0DF4A662DDE}">
      <dgm:prSet custT="1"/>
      <dgm:spPr/>
      <dgm:t>
        <a:bodyPr/>
        <a:lstStyle/>
        <a:p>
          <a:r>
            <a:rPr lang="ru-RU" sz="1400" dirty="0" smtClean="0">
              <a:latin typeface="+mj-lt"/>
            </a:rPr>
            <a:t>ПЗУ</a:t>
          </a:r>
          <a:endParaRPr lang="ru-RU" sz="1400" dirty="0">
            <a:latin typeface="+mj-lt"/>
          </a:endParaRPr>
        </a:p>
      </dgm:t>
    </dgm:pt>
    <dgm:pt modelId="{E4948867-79A0-4B55-9353-3C42C90D1C74}" type="parTrans" cxnId="{0B810A48-0076-47D1-BB02-27FFDD0E39A6}">
      <dgm:prSet/>
      <dgm:spPr/>
      <dgm:t>
        <a:bodyPr/>
        <a:lstStyle/>
        <a:p>
          <a:endParaRPr lang="ru-RU" dirty="0"/>
        </a:p>
      </dgm:t>
    </dgm:pt>
    <dgm:pt modelId="{1DCC8E69-AB48-4600-8EF5-D25896C9A3F7}" type="sibTrans" cxnId="{0B810A48-0076-47D1-BB02-27FFDD0E39A6}">
      <dgm:prSet/>
      <dgm:spPr/>
      <dgm:t>
        <a:bodyPr/>
        <a:lstStyle/>
        <a:p>
          <a:endParaRPr lang="ru-RU"/>
        </a:p>
      </dgm:t>
    </dgm:pt>
    <dgm:pt modelId="{7875DF67-F33C-477A-90E6-2098F636E0AD}">
      <dgm:prSet/>
      <dgm:spPr/>
      <dgm:t>
        <a:bodyPr/>
        <a:lstStyle/>
        <a:p>
          <a:r>
            <a:rPr lang="ru-RU" dirty="0" smtClean="0">
              <a:latin typeface="+mj-lt"/>
            </a:rPr>
            <a:t>Служебное</a:t>
          </a:r>
          <a:r>
            <a:rPr lang="ru-RU" baseline="0" dirty="0" smtClean="0">
              <a:latin typeface="+mj-lt"/>
            </a:rPr>
            <a:t> ПО</a:t>
          </a:r>
          <a:endParaRPr lang="ru-RU" dirty="0"/>
        </a:p>
      </dgm:t>
    </dgm:pt>
    <dgm:pt modelId="{DFDAD4BD-8BE6-485E-B827-3FBF72CC4DCB}" type="parTrans" cxnId="{89F9A56C-5430-4537-B702-881488847C97}">
      <dgm:prSet/>
      <dgm:spPr/>
      <dgm:t>
        <a:bodyPr/>
        <a:lstStyle/>
        <a:p>
          <a:endParaRPr lang="ru-RU" dirty="0"/>
        </a:p>
      </dgm:t>
    </dgm:pt>
    <dgm:pt modelId="{558918F9-33AE-48B2-A6E4-15677F656AB4}" type="sibTrans" cxnId="{89F9A56C-5430-4537-B702-881488847C97}">
      <dgm:prSet/>
      <dgm:spPr/>
      <dgm:t>
        <a:bodyPr/>
        <a:lstStyle/>
        <a:p>
          <a:endParaRPr lang="ru-RU"/>
        </a:p>
      </dgm:t>
    </dgm:pt>
    <dgm:pt modelId="{23D2D7A5-FD94-4F75-9788-D95394508EDA}" type="pres">
      <dgm:prSet presAssocID="{F0FD8785-29A2-4752-AF12-B4D7F3CD25E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E93267-2CC9-4467-A58C-E9C449C5333B}" type="pres">
      <dgm:prSet presAssocID="{A0993BEF-F8CD-47F5-B78C-B7457CA0317B}" presName="root1" presStyleCnt="0"/>
      <dgm:spPr/>
      <dgm:t>
        <a:bodyPr/>
        <a:lstStyle/>
        <a:p>
          <a:endParaRPr lang="ru-RU"/>
        </a:p>
      </dgm:t>
    </dgm:pt>
    <dgm:pt modelId="{041CB430-FA04-4138-BAC4-270DE6A044F9}" type="pres">
      <dgm:prSet presAssocID="{A0993BEF-F8CD-47F5-B78C-B7457CA0317B}" presName="LevelOneTextNode" presStyleLbl="node0" presStyleIdx="0" presStyleCnt="1" custScaleX="216212" custScaleY="182172" custLinFactNeighborX="2870" custLinFactNeighborY="123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F12FEC-5378-4836-A95B-BF078D2E1B40}" type="pres">
      <dgm:prSet presAssocID="{A0993BEF-F8CD-47F5-B78C-B7457CA0317B}" presName="level2hierChild" presStyleCnt="0"/>
      <dgm:spPr/>
      <dgm:t>
        <a:bodyPr/>
        <a:lstStyle/>
        <a:p>
          <a:endParaRPr lang="ru-RU"/>
        </a:p>
      </dgm:t>
    </dgm:pt>
    <dgm:pt modelId="{4AB30A6D-3DBF-496A-BCB3-AC81D9A7F964}" type="pres">
      <dgm:prSet presAssocID="{CE0C9C40-D912-4669-8D53-1775B1E2AD9F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4954F26B-C029-47D0-88D2-6BA320FE7E75}" type="pres">
      <dgm:prSet presAssocID="{CE0C9C40-D912-4669-8D53-1775B1E2AD9F}" presName="connTx" presStyleLbl="parChTrans1D2" presStyleIdx="0" presStyleCnt="2"/>
      <dgm:spPr/>
      <dgm:t>
        <a:bodyPr/>
        <a:lstStyle/>
        <a:p>
          <a:endParaRPr lang="ru-RU"/>
        </a:p>
      </dgm:t>
    </dgm:pt>
    <dgm:pt modelId="{701AB2D8-2E2D-4824-954B-19BED9FD3FF1}" type="pres">
      <dgm:prSet presAssocID="{411910B0-96AD-4728-8535-67B3D4E349B4}" presName="root2" presStyleCnt="0"/>
      <dgm:spPr/>
      <dgm:t>
        <a:bodyPr/>
        <a:lstStyle/>
        <a:p>
          <a:endParaRPr lang="ru-RU"/>
        </a:p>
      </dgm:t>
    </dgm:pt>
    <dgm:pt modelId="{00E09923-3B74-4C27-B781-A62D57695EBA}" type="pres">
      <dgm:prSet presAssocID="{411910B0-96AD-4728-8535-67B3D4E349B4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BDB692-46F3-4A4B-B9D0-10EB114C84BF}" type="pres">
      <dgm:prSet presAssocID="{411910B0-96AD-4728-8535-67B3D4E349B4}" presName="level3hierChild" presStyleCnt="0"/>
      <dgm:spPr/>
      <dgm:t>
        <a:bodyPr/>
        <a:lstStyle/>
        <a:p>
          <a:endParaRPr lang="ru-RU"/>
        </a:p>
      </dgm:t>
    </dgm:pt>
    <dgm:pt modelId="{44169B72-6668-4F07-8077-A03DD4D75D79}" type="pres">
      <dgm:prSet presAssocID="{026700DD-EF4A-45A8-8B80-DE6DC9D809F1}" presName="conn2-1" presStyleLbl="parChTrans1D3" presStyleIdx="0" presStyleCnt="5"/>
      <dgm:spPr/>
      <dgm:t>
        <a:bodyPr/>
        <a:lstStyle/>
        <a:p>
          <a:endParaRPr lang="ru-RU"/>
        </a:p>
      </dgm:t>
    </dgm:pt>
    <dgm:pt modelId="{0A91F75E-8E05-4B65-B953-0E6E74D7CA5C}" type="pres">
      <dgm:prSet presAssocID="{026700DD-EF4A-45A8-8B80-DE6DC9D809F1}" presName="connTx" presStyleLbl="parChTrans1D3" presStyleIdx="0" presStyleCnt="5"/>
      <dgm:spPr/>
      <dgm:t>
        <a:bodyPr/>
        <a:lstStyle/>
        <a:p>
          <a:endParaRPr lang="ru-RU"/>
        </a:p>
      </dgm:t>
    </dgm:pt>
    <dgm:pt modelId="{CD62CD94-2710-4BB7-8449-2FB8EC107B8D}" type="pres">
      <dgm:prSet presAssocID="{1B0BD7F1-CBC9-456D-8D89-D8F46640D67E}" presName="root2" presStyleCnt="0"/>
      <dgm:spPr/>
      <dgm:t>
        <a:bodyPr/>
        <a:lstStyle/>
        <a:p>
          <a:endParaRPr lang="ru-RU"/>
        </a:p>
      </dgm:t>
    </dgm:pt>
    <dgm:pt modelId="{0A6926C6-29D3-40C4-B3FD-2F097DE3A671}" type="pres">
      <dgm:prSet presAssocID="{1B0BD7F1-CBC9-456D-8D89-D8F46640D67E}" presName="LevelTwoTextNode" presStyleLbl="node3" presStyleIdx="0" presStyleCnt="5" custScaleX="353421" custScaleY="2011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38CEE5-BEB7-45DF-A773-6BAF6805F8FE}" type="pres">
      <dgm:prSet presAssocID="{1B0BD7F1-CBC9-456D-8D89-D8F46640D67E}" presName="level3hierChild" presStyleCnt="0"/>
      <dgm:spPr/>
      <dgm:t>
        <a:bodyPr/>
        <a:lstStyle/>
        <a:p>
          <a:endParaRPr lang="ru-RU"/>
        </a:p>
      </dgm:t>
    </dgm:pt>
    <dgm:pt modelId="{6FC66F52-1859-4A51-8D9B-4F5F2CE4D232}" type="pres">
      <dgm:prSet presAssocID="{C43D10FD-DAB6-4EC0-AB81-E9C56687B8F3}" presName="conn2-1" presStyleLbl="parChTrans1D3" presStyleIdx="1" presStyleCnt="5"/>
      <dgm:spPr/>
      <dgm:t>
        <a:bodyPr/>
        <a:lstStyle/>
        <a:p>
          <a:endParaRPr lang="ru-RU"/>
        </a:p>
      </dgm:t>
    </dgm:pt>
    <dgm:pt modelId="{643052D1-DF42-4A34-AF34-1E717CFE6E53}" type="pres">
      <dgm:prSet presAssocID="{C43D10FD-DAB6-4EC0-AB81-E9C56687B8F3}" presName="connTx" presStyleLbl="parChTrans1D3" presStyleIdx="1" presStyleCnt="5"/>
      <dgm:spPr/>
      <dgm:t>
        <a:bodyPr/>
        <a:lstStyle/>
        <a:p>
          <a:endParaRPr lang="ru-RU"/>
        </a:p>
      </dgm:t>
    </dgm:pt>
    <dgm:pt modelId="{BA4DDC2F-DB07-4598-9E49-909926B3D4FA}" type="pres">
      <dgm:prSet presAssocID="{E1B65908-19A0-4018-8431-21BB79C37483}" presName="root2" presStyleCnt="0"/>
      <dgm:spPr/>
      <dgm:t>
        <a:bodyPr/>
        <a:lstStyle/>
        <a:p>
          <a:endParaRPr lang="ru-RU"/>
        </a:p>
      </dgm:t>
    </dgm:pt>
    <dgm:pt modelId="{9322298A-A25B-410C-B1B4-18034C08F6CF}" type="pres">
      <dgm:prSet presAssocID="{E1B65908-19A0-4018-8431-21BB79C37483}" presName="LevelTwoTextNode" presStyleLbl="node3" presStyleIdx="1" presStyleCnt="5" custScaleX="213526" custScaleY="1255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0B6564-C475-4EC3-AFB3-8F8613C2A2E2}" type="pres">
      <dgm:prSet presAssocID="{E1B65908-19A0-4018-8431-21BB79C37483}" presName="level3hierChild" presStyleCnt="0"/>
      <dgm:spPr/>
      <dgm:t>
        <a:bodyPr/>
        <a:lstStyle/>
        <a:p>
          <a:endParaRPr lang="ru-RU"/>
        </a:p>
      </dgm:t>
    </dgm:pt>
    <dgm:pt modelId="{2976A920-F085-49A6-853A-E85AF526EF52}" type="pres">
      <dgm:prSet presAssocID="{DFDAD4BD-8BE6-485E-B827-3FBF72CC4DCB}" presName="conn2-1" presStyleLbl="parChTrans1D3" presStyleIdx="2" presStyleCnt="5"/>
      <dgm:spPr/>
      <dgm:t>
        <a:bodyPr/>
        <a:lstStyle/>
        <a:p>
          <a:endParaRPr lang="ru-RU"/>
        </a:p>
      </dgm:t>
    </dgm:pt>
    <dgm:pt modelId="{A8DC4F66-A092-48C0-9DCF-9C6FABFA7D6B}" type="pres">
      <dgm:prSet presAssocID="{DFDAD4BD-8BE6-485E-B827-3FBF72CC4DCB}" presName="connTx" presStyleLbl="parChTrans1D3" presStyleIdx="2" presStyleCnt="5"/>
      <dgm:spPr/>
      <dgm:t>
        <a:bodyPr/>
        <a:lstStyle/>
        <a:p>
          <a:endParaRPr lang="ru-RU"/>
        </a:p>
      </dgm:t>
    </dgm:pt>
    <dgm:pt modelId="{F578CF00-0DC0-4775-96DC-DBE0678F8B5A}" type="pres">
      <dgm:prSet presAssocID="{7875DF67-F33C-477A-90E6-2098F636E0AD}" presName="root2" presStyleCnt="0"/>
      <dgm:spPr/>
      <dgm:t>
        <a:bodyPr/>
        <a:lstStyle/>
        <a:p>
          <a:endParaRPr lang="ru-RU"/>
        </a:p>
      </dgm:t>
    </dgm:pt>
    <dgm:pt modelId="{A61832B8-D8D6-434D-ABDD-22D95A6E3F29}" type="pres">
      <dgm:prSet presAssocID="{7875DF67-F33C-477A-90E6-2098F636E0AD}" presName="LevelTwoTextNode" presStyleLbl="node3" presStyleIdx="2" presStyleCnt="5" custScaleX="2720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41CD50-C5C0-4FD9-9144-ABD1F9708429}" type="pres">
      <dgm:prSet presAssocID="{7875DF67-F33C-477A-90E6-2098F636E0AD}" presName="level3hierChild" presStyleCnt="0"/>
      <dgm:spPr/>
      <dgm:t>
        <a:bodyPr/>
        <a:lstStyle/>
        <a:p>
          <a:endParaRPr lang="ru-RU"/>
        </a:p>
      </dgm:t>
    </dgm:pt>
    <dgm:pt modelId="{8D10ED57-25F4-4DE3-BDB3-C4ABFBBA1312}" type="pres">
      <dgm:prSet presAssocID="{A0C5B9A3-9C11-4982-BC7D-A3EFA1C7E109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2B9C4274-CD96-4F07-8A2E-811B83CB584F}" type="pres">
      <dgm:prSet presAssocID="{A0C5B9A3-9C11-4982-BC7D-A3EFA1C7E109}" presName="connTx" presStyleLbl="parChTrans1D2" presStyleIdx="1" presStyleCnt="2"/>
      <dgm:spPr/>
      <dgm:t>
        <a:bodyPr/>
        <a:lstStyle/>
        <a:p>
          <a:endParaRPr lang="ru-RU"/>
        </a:p>
      </dgm:t>
    </dgm:pt>
    <dgm:pt modelId="{B9FE9E2E-5547-46CB-BB80-9018D203E366}" type="pres">
      <dgm:prSet presAssocID="{38E12AE6-5460-48D2-B6B2-7EE9E413DA47}" presName="root2" presStyleCnt="0"/>
      <dgm:spPr/>
      <dgm:t>
        <a:bodyPr/>
        <a:lstStyle/>
        <a:p>
          <a:endParaRPr lang="ru-RU"/>
        </a:p>
      </dgm:t>
    </dgm:pt>
    <dgm:pt modelId="{211B8A5E-5489-4A68-9ADD-0CF74160DD23}" type="pres">
      <dgm:prSet presAssocID="{38E12AE6-5460-48D2-B6B2-7EE9E413DA47}" presName="LevelTwoTextNode" presStyleLbl="node2" presStyleIdx="1" presStyleCnt="2" custScaleX="253514" custScaleY="1272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1F3013-6A67-42BC-85D9-48F49B317C25}" type="pres">
      <dgm:prSet presAssocID="{38E12AE6-5460-48D2-B6B2-7EE9E413DA47}" presName="level3hierChild" presStyleCnt="0"/>
      <dgm:spPr/>
      <dgm:t>
        <a:bodyPr/>
        <a:lstStyle/>
        <a:p>
          <a:endParaRPr lang="ru-RU"/>
        </a:p>
      </dgm:t>
    </dgm:pt>
    <dgm:pt modelId="{624D090F-E0A2-4237-9256-A4530B5FDE79}" type="pres">
      <dgm:prSet presAssocID="{F8DF89AF-052F-49CC-B705-C8F84A6C6DF7}" presName="conn2-1" presStyleLbl="parChTrans1D3" presStyleIdx="3" presStyleCnt="5"/>
      <dgm:spPr/>
      <dgm:t>
        <a:bodyPr/>
        <a:lstStyle/>
        <a:p>
          <a:endParaRPr lang="ru-RU"/>
        </a:p>
      </dgm:t>
    </dgm:pt>
    <dgm:pt modelId="{6CA1D0B6-1272-438D-940A-74A33DB18751}" type="pres">
      <dgm:prSet presAssocID="{F8DF89AF-052F-49CC-B705-C8F84A6C6DF7}" presName="connTx" presStyleLbl="parChTrans1D3" presStyleIdx="3" presStyleCnt="5"/>
      <dgm:spPr/>
      <dgm:t>
        <a:bodyPr/>
        <a:lstStyle/>
        <a:p>
          <a:endParaRPr lang="ru-RU"/>
        </a:p>
      </dgm:t>
    </dgm:pt>
    <dgm:pt modelId="{67E4370A-DBF0-4D2C-B7D4-AC359B693EB7}" type="pres">
      <dgm:prSet presAssocID="{E3D0760E-31AE-40DC-B61B-0C70A1143E2E}" presName="root2" presStyleCnt="0"/>
      <dgm:spPr/>
      <dgm:t>
        <a:bodyPr/>
        <a:lstStyle/>
        <a:p>
          <a:endParaRPr lang="ru-RU"/>
        </a:p>
      </dgm:t>
    </dgm:pt>
    <dgm:pt modelId="{9D9E7C6C-4C17-46EA-AD17-EC3B72ECFFC7}" type="pres">
      <dgm:prSet presAssocID="{E3D0760E-31AE-40DC-B61B-0C70A1143E2E}" presName="LevelTwoTextNode" presStyleLbl="node3" presStyleIdx="3" presStyleCnt="5" custScaleX="1428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B88EDB-A5E6-4591-AC99-BE7CC9AE827B}" type="pres">
      <dgm:prSet presAssocID="{E3D0760E-31AE-40DC-B61B-0C70A1143E2E}" presName="level3hierChild" presStyleCnt="0"/>
      <dgm:spPr/>
      <dgm:t>
        <a:bodyPr/>
        <a:lstStyle/>
        <a:p>
          <a:endParaRPr lang="ru-RU"/>
        </a:p>
      </dgm:t>
    </dgm:pt>
    <dgm:pt modelId="{B9E4C364-EE1F-4DE4-8E14-028BDDF68C9C}" type="pres">
      <dgm:prSet presAssocID="{F817A7F0-ED10-4768-A7EE-789EEBA0AD3C}" presName="conn2-1" presStyleLbl="parChTrans1D4" presStyleIdx="0" presStyleCnt="19"/>
      <dgm:spPr/>
      <dgm:t>
        <a:bodyPr/>
        <a:lstStyle/>
        <a:p>
          <a:endParaRPr lang="ru-RU"/>
        </a:p>
      </dgm:t>
    </dgm:pt>
    <dgm:pt modelId="{43285961-EE3A-43BC-A56B-C99FE0BC6F37}" type="pres">
      <dgm:prSet presAssocID="{F817A7F0-ED10-4768-A7EE-789EEBA0AD3C}" presName="connTx" presStyleLbl="parChTrans1D4" presStyleIdx="0" presStyleCnt="19"/>
      <dgm:spPr/>
      <dgm:t>
        <a:bodyPr/>
        <a:lstStyle/>
        <a:p>
          <a:endParaRPr lang="ru-RU"/>
        </a:p>
      </dgm:t>
    </dgm:pt>
    <dgm:pt modelId="{6267B232-A0DE-4595-9023-A6EEB3878F85}" type="pres">
      <dgm:prSet presAssocID="{8B52B629-6011-4AF3-956C-A0AC2FF5A694}" presName="root2" presStyleCnt="0"/>
      <dgm:spPr/>
      <dgm:t>
        <a:bodyPr/>
        <a:lstStyle/>
        <a:p>
          <a:endParaRPr lang="ru-RU"/>
        </a:p>
      </dgm:t>
    </dgm:pt>
    <dgm:pt modelId="{596742F1-E731-490E-8D0B-11EFCBBAC9A8}" type="pres">
      <dgm:prSet presAssocID="{8B52B629-6011-4AF3-956C-A0AC2FF5A694}" presName="LevelTwoTextNode" presStyleLbl="node4" presStyleIdx="0" presStyleCnt="19" custScaleX="1784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E5FC6F-2EC0-49B5-AE1C-C21D2E61967D}" type="pres">
      <dgm:prSet presAssocID="{8B52B629-6011-4AF3-956C-A0AC2FF5A694}" presName="level3hierChild" presStyleCnt="0"/>
      <dgm:spPr/>
      <dgm:t>
        <a:bodyPr/>
        <a:lstStyle/>
        <a:p>
          <a:endParaRPr lang="ru-RU"/>
        </a:p>
      </dgm:t>
    </dgm:pt>
    <dgm:pt modelId="{BCEDFE25-3BBC-45F0-8C63-B5A52EDC8AE7}" type="pres">
      <dgm:prSet presAssocID="{AD7773B6-5DC6-4B1C-A192-7F4B85C244CE}" presName="conn2-1" presStyleLbl="parChTrans1D4" presStyleIdx="1" presStyleCnt="19"/>
      <dgm:spPr/>
      <dgm:t>
        <a:bodyPr/>
        <a:lstStyle/>
        <a:p>
          <a:endParaRPr lang="ru-RU"/>
        </a:p>
      </dgm:t>
    </dgm:pt>
    <dgm:pt modelId="{C9BB6914-64C2-406D-AAD1-E4430A3202F0}" type="pres">
      <dgm:prSet presAssocID="{AD7773B6-5DC6-4B1C-A192-7F4B85C244CE}" presName="connTx" presStyleLbl="parChTrans1D4" presStyleIdx="1" presStyleCnt="19"/>
      <dgm:spPr/>
      <dgm:t>
        <a:bodyPr/>
        <a:lstStyle/>
        <a:p>
          <a:endParaRPr lang="ru-RU"/>
        </a:p>
      </dgm:t>
    </dgm:pt>
    <dgm:pt modelId="{DF223CB4-D407-4306-A722-4E54BA72BA01}" type="pres">
      <dgm:prSet presAssocID="{7BC15CFF-3956-4C45-B995-DF4B5DE239EF}" presName="root2" presStyleCnt="0"/>
      <dgm:spPr/>
      <dgm:t>
        <a:bodyPr/>
        <a:lstStyle/>
        <a:p>
          <a:endParaRPr lang="ru-RU"/>
        </a:p>
      </dgm:t>
    </dgm:pt>
    <dgm:pt modelId="{F5EA2600-D855-4BD3-9D21-DD427AE94197}" type="pres">
      <dgm:prSet presAssocID="{7BC15CFF-3956-4C45-B995-DF4B5DE239EF}" presName="LevelTwoTextNode" presStyleLbl="node4" presStyleIdx="1" presStyleCnt="19" custScaleX="162754" custScaleY="115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471B91-AB67-4A05-98F1-E6A7619C86D6}" type="pres">
      <dgm:prSet presAssocID="{7BC15CFF-3956-4C45-B995-DF4B5DE239EF}" presName="level3hierChild" presStyleCnt="0"/>
      <dgm:spPr/>
      <dgm:t>
        <a:bodyPr/>
        <a:lstStyle/>
        <a:p>
          <a:endParaRPr lang="ru-RU"/>
        </a:p>
      </dgm:t>
    </dgm:pt>
    <dgm:pt modelId="{82870088-8276-4FD8-B6BC-ED81FA373A21}" type="pres">
      <dgm:prSet presAssocID="{21951F0D-51B5-470F-AAE6-D6070E72EF16}" presName="conn2-1" presStyleLbl="parChTrans1D4" presStyleIdx="2" presStyleCnt="19"/>
      <dgm:spPr/>
      <dgm:t>
        <a:bodyPr/>
        <a:lstStyle/>
        <a:p>
          <a:endParaRPr lang="ru-RU"/>
        </a:p>
      </dgm:t>
    </dgm:pt>
    <dgm:pt modelId="{5E144091-E75E-4D3E-B632-BF2CF85A9834}" type="pres">
      <dgm:prSet presAssocID="{21951F0D-51B5-470F-AAE6-D6070E72EF16}" presName="connTx" presStyleLbl="parChTrans1D4" presStyleIdx="2" presStyleCnt="19"/>
      <dgm:spPr/>
      <dgm:t>
        <a:bodyPr/>
        <a:lstStyle/>
        <a:p>
          <a:endParaRPr lang="ru-RU"/>
        </a:p>
      </dgm:t>
    </dgm:pt>
    <dgm:pt modelId="{EAFB6FB3-3F60-48C5-8787-6B079AF2C0A7}" type="pres">
      <dgm:prSet presAssocID="{9B9DDCF8-DA83-4ABA-9045-5343DA3C1DED}" presName="root2" presStyleCnt="0"/>
      <dgm:spPr/>
      <dgm:t>
        <a:bodyPr/>
        <a:lstStyle/>
        <a:p>
          <a:endParaRPr lang="ru-RU"/>
        </a:p>
      </dgm:t>
    </dgm:pt>
    <dgm:pt modelId="{72FFFA21-37BC-4BF4-895D-E7904B4236E1}" type="pres">
      <dgm:prSet presAssocID="{9B9DDCF8-DA83-4ABA-9045-5343DA3C1DED}" presName="LevelTwoTextNode" presStyleLbl="node4" presStyleIdx="2" presStyleCnt="19" custScaleX="222843" custScaleY="115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1E9A15-15CE-4470-A53E-F6230E191A20}" type="pres">
      <dgm:prSet presAssocID="{9B9DDCF8-DA83-4ABA-9045-5343DA3C1DED}" presName="level3hierChild" presStyleCnt="0"/>
      <dgm:spPr/>
      <dgm:t>
        <a:bodyPr/>
        <a:lstStyle/>
        <a:p>
          <a:endParaRPr lang="ru-RU"/>
        </a:p>
      </dgm:t>
    </dgm:pt>
    <dgm:pt modelId="{8E5408FE-2FD6-4633-A942-8BAA28BEAC65}" type="pres">
      <dgm:prSet presAssocID="{1894DBAB-85D7-4971-89AB-A4B135EDAB48}" presName="conn2-1" presStyleLbl="parChTrans1D4" presStyleIdx="3" presStyleCnt="19"/>
      <dgm:spPr/>
      <dgm:t>
        <a:bodyPr/>
        <a:lstStyle/>
        <a:p>
          <a:endParaRPr lang="ru-RU"/>
        </a:p>
      </dgm:t>
    </dgm:pt>
    <dgm:pt modelId="{A9EC27AF-AB23-4D70-BEB0-CDB76F42D467}" type="pres">
      <dgm:prSet presAssocID="{1894DBAB-85D7-4971-89AB-A4B135EDAB48}" presName="connTx" presStyleLbl="parChTrans1D4" presStyleIdx="3" presStyleCnt="19"/>
      <dgm:spPr/>
      <dgm:t>
        <a:bodyPr/>
        <a:lstStyle/>
        <a:p>
          <a:endParaRPr lang="ru-RU"/>
        </a:p>
      </dgm:t>
    </dgm:pt>
    <dgm:pt modelId="{222E5E3C-27ED-4CFB-B393-58DCE3EBDB37}" type="pres">
      <dgm:prSet presAssocID="{6C3F1E07-6576-4C88-8F76-8ACAAA34F005}" presName="root2" presStyleCnt="0"/>
      <dgm:spPr/>
      <dgm:t>
        <a:bodyPr/>
        <a:lstStyle/>
        <a:p>
          <a:endParaRPr lang="ru-RU"/>
        </a:p>
      </dgm:t>
    </dgm:pt>
    <dgm:pt modelId="{C77E6FB3-94F2-4774-A06D-66EE0C05A277}" type="pres">
      <dgm:prSet presAssocID="{6C3F1E07-6576-4C88-8F76-8ACAAA34F005}" presName="LevelTwoTextNode" presStyleLbl="node4" presStyleIdx="3" presStyleCnt="19" custScaleX="162754" custScaleY="115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C9074E-338C-4089-B6B5-D94D9386DCAC}" type="pres">
      <dgm:prSet presAssocID="{6C3F1E07-6576-4C88-8F76-8ACAAA34F005}" presName="level3hierChild" presStyleCnt="0"/>
      <dgm:spPr/>
      <dgm:t>
        <a:bodyPr/>
        <a:lstStyle/>
        <a:p>
          <a:endParaRPr lang="ru-RU"/>
        </a:p>
      </dgm:t>
    </dgm:pt>
    <dgm:pt modelId="{36856E38-9F69-4073-913C-66172ED88372}" type="pres">
      <dgm:prSet presAssocID="{551760FE-84D4-4823-8BA2-4F1485AC15E9}" presName="conn2-1" presStyleLbl="parChTrans1D4" presStyleIdx="4" presStyleCnt="19"/>
      <dgm:spPr/>
      <dgm:t>
        <a:bodyPr/>
        <a:lstStyle/>
        <a:p>
          <a:endParaRPr lang="ru-RU"/>
        </a:p>
      </dgm:t>
    </dgm:pt>
    <dgm:pt modelId="{995E7C8D-C7EC-4990-8323-C65F6D2BA15E}" type="pres">
      <dgm:prSet presAssocID="{551760FE-84D4-4823-8BA2-4F1485AC15E9}" presName="connTx" presStyleLbl="parChTrans1D4" presStyleIdx="4" presStyleCnt="19"/>
      <dgm:spPr/>
      <dgm:t>
        <a:bodyPr/>
        <a:lstStyle/>
        <a:p>
          <a:endParaRPr lang="ru-RU"/>
        </a:p>
      </dgm:t>
    </dgm:pt>
    <dgm:pt modelId="{DA900872-15E2-4D01-835D-8A9DC88F1353}" type="pres">
      <dgm:prSet presAssocID="{71ED8942-107B-4DDE-8FF9-A06D84268BC5}" presName="root2" presStyleCnt="0"/>
      <dgm:spPr/>
      <dgm:t>
        <a:bodyPr/>
        <a:lstStyle/>
        <a:p>
          <a:endParaRPr lang="ru-RU"/>
        </a:p>
      </dgm:t>
    </dgm:pt>
    <dgm:pt modelId="{264A52B4-5BC6-46FD-9F96-50418DBC1D0C}" type="pres">
      <dgm:prSet presAssocID="{71ED8942-107B-4DDE-8FF9-A06D84268BC5}" presName="LevelTwoTextNode" presStyleLbl="node4" presStyleIdx="4" presStyleCnt="19" custScaleX="162754" custScaleY="115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6AA3BD-E631-4FD4-BAF1-C13819E3BB23}" type="pres">
      <dgm:prSet presAssocID="{71ED8942-107B-4DDE-8FF9-A06D84268BC5}" presName="level3hierChild" presStyleCnt="0"/>
      <dgm:spPr/>
      <dgm:t>
        <a:bodyPr/>
        <a:lstStyle/>
        <a:p>
          <a:endParaRPr lang="ru-RU"/>
        </a:p>
      </dgm:t>
    </dgm:pt>
    <dgm:pt modelId="{01EC6B21-D8E9-49AB-B525-3F9493A230B3}" type="pres">
      <dgm:prSet presAssocID="{53FFFD59-B10B-48D9-84EC-C6E887303CCB}" presName="conn2-1" presStyleLbl="parChTrans1D4" presStyleIdx="5" presStyleCnt="19"/>
      <dgm:spPr/>
      <dgm:t>
        <a:bodyPr/>
        <a:lstStyle/>
        <a:p>
          <a:endParaRPr lang="ru-RU"/>
        </a:p>
      </dgm:t>
    </dgm:pt>
    <dgm:pt modelId="{FB250428-1CF6-4D97-8A26-1D2164B31268}" type="pres">
      <dgm:prSet presAssocID="{53FFFD59-B10B-48D9-84EC-C6E887303CCB}" presName="connTx" presStyleLbl="parChTrans1D4" presStyleIdx="5" presStyleCnt="19"/>
      <dgm:spPr/>
      <dgm:t>
        <a:bodyPr/>
        <a:lstStyle/>
        <a:p>
          <a:endParaRPr lang="ru-RU"/>
        </a:p>
      </dgm:t>
    </dgm:pt>
    <dgm:pt modelId="{406153C4-450C-40D8-B490-0C79FC393FC1}" type="pres">
      <dgm:prSet presAssocID="{0FCBAFFC-E823-41BF-A52C-6E32A533136A}" presName="root2" presStyleCnt="0"/>
      <dgm:spPr/>
      <dgm:t>
        <a:bodyPr/>
        <a:lstStyle/>
        <a:p>
          <a:endParaRPr lang="ru-RU"/>
        </a:p>
      </dgm:t>
    </dgm:pt>
    <dgm:pt modelId="{F152E97A-FE5A-406C-8AA0-4537E2C91191}" type="pres">
      <dgm:prSet presAssocID="{0FCBAFFC-E823-41BF-A52C-6E32A533136A}" presName="LevelTwoTextNode" presStyleLbl="node4" presStyleIdx="5" presStyleCnt="19" custScaleX="201350" custScaleY="115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B3B9EC-92A4-4A45-8ADF-3CCCB114E2E6}" type="pres">
      <dgm:prSet presAssocID="{0FCBAFFC-E823-41BF-A52C-6E32A533136A}" presName="level3hierChild" presStyleCnt="0"/>
      <dgm:spPr/>
      <dgm:t>
        <a:bodyPr/>
        <a:lstStyle/>
        <a:p>
          <a:endParaRPr lang="ru-RU"/>
        </a:p>
      </dgm:t>
    </dgm:pt>
    <dgm:pt modelId="{972BA618-D0DB-44A0-97B2-E234C84BE3C7}" type="pres">
      <dgm:prSet presAssocID="{6335255A-FFBC-4954-B1B2-4F55637DA7D9}" presName="conn2-1" presStyleLbl="parChTrans1D4" presStyleIdx="6" presStyleCnt="19"/>
      <dgm:spPr/>
      <dgm:t>
        <a:bodyPr/>
        <a:lstStyle/>
        <a:p>
          <a:endParaRPr lang="ru-RU"/>
        </a:p>
      </dgm:t>
    </dgm:pt>
    <dgm:pt modelId="{FCBA5A38-DAC7-427E-BC41-54D719F97A80}" type="pres">
      <dgm:prSet presAssocID="{6335255A-FFBC-4954-B1B2-4F55637DA7D9}" presName="connTx" presStyleLbl="parChTrans1D4" presStyleIdx="6" presStyleCnt="19"/>
      <dgm:spPr/>
      <dgm:t>
        <a:bodyPr/>
        <a:lstStyle/>
        <a:p>
          <a:endParaRPr lang="ru-RU"/>
        </a:p>
      </dgm:t>
    </dgm:pt>
    <dgm:pt modelId="{76E25069-50AF-4388-A4F2-AEFA553CCA3D}" type="pres">
      <dgm:prSet presAssocID="{65F1F0F9-02F3-4A09-B919-F6F646763A96}" presName="root2" presStyleCnt="0"/>
      <dgm:spPr/>
      <dgm:t>
        <a:bodyPr/>
        <a:lstStyle/>
        <a:p>
          <a:endParaRPr lang="ru-RU"/>
        </a:p>
      </dgm:t>
    </dgm:pt>
    <dgm:pt modelId="{DFFACE19-53D5-49AC-A0DD-433BCFC13F32}" type="pres">
      <dgm:prSet presAssocID="{65F1F0F9-02F3-4A09-B919-F6F646763A96}" presName="LevelTwoTextNode" presStyleLbl="node4" presStyleIdx="6" presStyleCnt="19" custScaleX="2470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0EC157-0BDA-44F0-9B13-5865CE57B33B}" type="pres">
      <dgm:prSet presAssocID="{65F1F0F9-02F3-4A09-B919-F6F646763A96}" presName="level3hierChild" presStyleCnt="0"/>
      <dgm:spPr/>
      <dgm:t>
        <a:bodyPr/>
        <a:lstStyle/>
        <a:p>
          <a:endParaRPr lang="ru-RU"/>
        </a:p>
      </dgm:t>
    </dgm:pt>
    <dgm:pt modelId="{55993DA4-2425-4AC5-8138-031CCCB0C75A}" type="pres">
      <dgm:prSet presAssocID="{8C7FE3CB-4AA0-476C-AB38-DA6F7D93D911}" presName="conn2-1" presStyleLbl="parChTrans1D4" presStyleIdx="7" presStyleCnt="19"/>
      <dgm:spPr/>
      <dgm:t>
        <a:bodyPr/>
        <a:lstStyle/>
        <a:p>
          <a:endParaRPr lang="ru-RU"/>
        </a:p>
      </dgm:t>
    </dgm:pt>
    <dgm:pt modelId="{6EE755B8-6AFC-4EF3-B702-3E6CA89FB23D}" type="pres">
      <dgm:prSet presAssocID="{8C7FE3CB-4AA0-476C-AB38-DA6F7D93D911}" presName="connTx" presStyleLbl="parChTrans1D4" presStyleIdx="7" presStyleCnt="19"/>
      <dgm:spPr/>
      <dgm:t>
        <a:bodyPr/>
        <a:lstStyle/>
        <a:p>
          <a:endParaRPr lang="ru-RU"/>
        </a:p>
      </dgm:t>
    </dgm:pt>
    <dgm:pt modelId="{8C6A11ED-F884-4774-A365-2FCD933BEB56}" type="pres">
      <dgm:prSet presAssocID="{696324D2-88DF-472F-90B3-603ED122B15B}" presName="root2" presStyleCnt="0"/>
      <dgm:spPr/>
      <dgm:t>
        <a:bodyPr/>
        <a:lstStyle/>
        <a:p>
          <a:endParaRPr lang="ru-RU"/>
        </a:p>
      </dgm:t>
    </dgm:pt>
    <dgm:pt modelId="{96A1944D-E44E-4CD3-A8E5-55192BC15E88}" type="pres">
      <dgm:prSet presAssocID="{696324D2-88DF-472F-90B3-603ED122B15B}" presName="LevelTwoTextNode" presStyleLbl="node4" presStyleIdx="7" presStyleCnt="19" custScaleX="185282" custScaleY="115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FCCEC0-1B62-41F4-AE56-69F0BC87B301}" type="pres">
      <dgm:prSet presAssocID="{696324D2-88DF-472F-90B3-603ED122B15B}" presName="level3hierChild" presStyleCnt="0"/>
      <dgm:spPr/>
      <dgm:t>
        <a:bodyPr/>
        <a:lstStyle/>
        <a:p>
          <a:endParaRPr lang="ru-RU"/>
        </a:p>
      </dgm:t>
    </dgm:pt>
    <dgm:pt modelId="{98ECBDBE-3142-4DE7-97C6-9E234A4AAA78}" type="pres">
      <dgm:prSet presAssocID="{8371D912-F92B-4B5E-B3CE-942E5F246B3A}" presName="conn2-1" presStyleLbl="parChTrans1D4" presStyleIdx="8" presStyleCnt="19"/>
      <dgm:spPr/>
      <dgm:t>
        <a:bodyPr/>
        <a:lstStyle/>
        <a:p>
          <a:endParaRPr lang="ru-RU"/>
        </a:p>
      </dgm:t>
    </dgm:pt>
    <dgm:pt modelId="{4982B6A4-30A8-4CBC-AC2E-EC826397450B}" type="pres">
      <dgm:prSet presAssocID="{8371D912-F92B-4B5E-B3CE-942E5F246B3A}" presName="connTx" presStyleLbl="parChTrans1D4" presStyleIdx="8" presStyleCnt="19"/>
      <dgm:spPr/>
      <dgm:t>
        <a:bodyPr/>
        <a:lstStyle/>
        <a:p>
          <a:endParaRPr lang="ru-RU"/>
        </a:p>
      </dgm:t>
    </dgm:pt>
    <dgm:pt modelId="{02D8FE70-D5F6-4139-BDB5-E5CC30BAFD0F}" type="pres">
      <dgm:prSet presAssocID="{73666A25-3D19-4C9C-B5D7-3027997AE567}" presName="root2" presStyleCnt="0"/>
      <dgm:spPr/>
      <dgm:t>
        <a:bodyPr/>
        <a:lstStyle/>
        <a:p>
          <a:endParaRPr lang="ru-RU"/>
        </a:p>
      </dgm:t>
    </dgm:pt>
    <dgm:pt modelId="{7AE89A90-11A5-4222-BEEF-38B57C068E79}" type="pres">
      <dgm:prSet presAssocID="{73666A25-3D19-4C9C-B5D7-3027997AE567}" presName="LevelTwoTextNode" presStyleLbl="node4" presStyleIdx="8" presStyleCnt="19" custScaleX="202977" custScaleY="115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6855D7-DA73-4950-ACD6-DFCC9791A473}" type="pres">
      <dgm:prSet presAssocID="{73666A25-3D19-4C9C-B5D7-3027997AE567}" presName="level3hierChild" presStyleCnt="0"/>
      <dgm:spPr/>
      <dgm:t>
        <a:bodyPr/>
        <a:lstStyle/>
        <a:p>
          <a:endParaRPr lang="ru-RU"/>
        </a:p>
      </dgm:t>
    </dgm:pt>
    <dgm:pt modelId="{AF40F64E-6681-4378-A1AB-50F225FB5C99}" type="pres">
      <dgm:prSet presAssocID="{E4948867-79A0-4B55-9353-3C42C90D1C74}" presName="conn2-1" presStyleLbl="parChTrans1D4" presStyleIdx="9" presStyleCnt="19"/>
      <dgm:spPr/>
      <dgm:t>
        <a:bodyPr/>
        <a:lstStyle/>
        <a:p>
          <a:endParaRPr lang="ru-RU"/>
        </a:p>
      </dgm:t>
    </dgm:pt>
    <dgm:pt modelId="{CA4B82F3-9849-45DB-A6CC-7250C89700F6}" type="pres">
      <dgm:prSet presAssocID="{E4948867-79A0-4B55-9353-3C42C90D1C74}" presName="connTx" presStyleLbl="parChTrans1D4" presStyleIdx="9" presStyleCnt="19"/>
      <dgm:spPr/>
      <dgm:t>
        <a:bodyPr/>
        <a:lstStyle/>
        <a:p>
          <a:endParaRPr lang="ru-RU"/>
        </a:p>
      </dgm:t>
    </dgm:pt>
    <dgm:pt modelId="{6CFBC13E-0504-42DD-B382-037E5B1CAB07}" type="pres">
      <dgm:prSet presAssocID="{AB349791-2323-414E-9B2F-B0DF4A662DDE}" presName="root2" presStyleCnt="0"/>
      <dgm:spPr/>
      <dgm:t>
        <a:bodyPr/>
        <a:lstStyle/>
        <a:p>
          <a:endParaRPr lang="ru-RU"/>
        </a:p>
      </dgm:t>
    </dgm:pt>
    <dgm:pt modelId="{E0D9C188-F7C0-49EA-9851-11259AB452F5}" type="pres">
      <dgm:prSet presAssocID="{AB349791-2323-414E-9B2F-B0DF4A662DDE}" presName="LevelTwoTextNode" presStyleLbl="node4" presStyleIdx="9" presStyleCnt="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66D4E1-C6D2-4CFD-B99F-EF500ED8DF26}" type="pres">
      <dgm:prSet presAssocID="{AB349791-2323-414E-9B2F-B0DF4A662DDE}" presName="level3hierChild" presStyleCnt="0"/>
      <dgm:spPr/>
      <dgm:t>
        <a:bodyPr/>
        <a:lstStyle/>
        <a:p>
          <a:endParaRPr lang="ru-RU"/>
        </a:p>
      </dgm:t>
    </dgm:pt>
    <dgm:pt modelId="{FE62AD3C-E9DF-41D4-98BD-3F7407DE29C7}" type="pres">
      <dgm:prSet presAssocID="{9C3F88DF-5EAC-44B6-A974-228FF3B34352}" presName="conn2-1" presStyleLbl="parChTrans1D3" presStyleIdx="4" presStyleCnt="5"/>
      <dgm:spPr/>
      <dgm:t>
        <a:bodyPr/>
        <a:lstStyle/>
        <a:p>
          <a:endParaRPr lang="ru-RU"/>
        </a:p>
      </dgm:t>
    </dgm:pt>
    <dgm:pt modelId="{514F050F-5548-4E41-B0EA-47E51443D477}" type="pres">
      <dgm:prSet presAssocID="{9C3F88DF-5EAC-44B6-A974-228FF3B34352}" presName="connTx" presStyleLbl="parChTrans1D3" presStyleIdx="4" presStyleCnt="5"/>
      <dgm:spPr/>
      <dgm:t>
        <a:bodyPr/>
        <a:lstStyle/>
        <a:p>
          <a:endParaRPr lang="ru-RU"/>
        </a:p>
      </dgm:t>
    </dgm:pt>
    <dgm:pt modelId="{991D5D8F-6680-46E2-98E2-994E71C85271}" type="pres">
      <dgm:prSet presAssocID="{E42839A0-1050-4DA7-AA63-86CB76DEC0E9}" presName="root2" presStyleCnt="0"/>
      <dgm:spPr/>
      <dgm:t>
        <a:bodyPr/>
        <a:lstStyle/>
        <a:p>
          <a:endParaRPr lang="ru-RU"/>
        </a:p>
      </dgm:t>
    </dgm:pt>
    <dgm:pt modelId="{563EAC6C-C1E7-45C7-A1D0-DF4DD5195EEF}" type="pres">
      <dgm:prSet presAssocID="{E42839A0-1050-4DA7-AA63-86CB76DEC0E9}" presName="LevelTwoTextNode" presStyleLbl="node3" presStyleIdx="4" presStyleCnt="5" custScaleX="236906" custScaleY="1596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88C907-B6AE-4EDC-A485-602A75C6325E}" type="pres">
      <dgm:prSet presAssocID="{E42839A0-1050-4DA7-AA63-86CB76DEC0E9}" presName="level3hierChild" presStyleCnt="0"/>
      <dgm:spPr/>
      <dgm:t>
        <a:bodyPr/>
        <a:lstStyle/>
        <a:p>
          <a:endParaRPr lang="ru-RU"/>
        </a:p>
      </dgm:t>
    </dgm:pt>
    <dgm:pt modelId="{641CE6E4-A1AB-47CE-A2A2-DB0CB70598CC}" type="pres">
      <dgm:prSet presAssocID="{DBCFAA74-5628-4146-9A32-2BC00745D5F7}" presName="conn2-1" presStyleLbl="parChTrans1D4" presStyleIdx="10" presStyleCnt="19"/>
      <dgm:spPr/>
      <dgm:t>
        <a:bodyPr/>
        <a:lstStyle/>
        <a:p>
          <a:endParaRPr lang="ru-RU"/>
        </a:p>
      </dgm:t>
    </dgm:pt>
    <dgm:pt modelId="{DDFFED4C-98C5-4FE3-A69E-B74A748B1162}" type="pres">
      <dgm:prSet presAssocID="{DBCFAA74-5628-4146-9A32-2BC00745D5F7}" presName="connTx" presStyleLbl="parChTrans1D4" presStyleIdx="10" presStyleCnt="19"/>
      <dgm:spPr/>
      <dgm:t>
        <a:bodyPr/>
        <a:lstStyle/>
        <a:p>
          <a:endParaRPr lang="ru-RU"/>
        </a:p>
      </dgm:t>
    </dgm:pt>
    <dgm:pt modelId="{6DFBE8FB-848B-40EC-BC75-BB24D7B3638F}" type="pres">
      <dgm:prSet presAssocID="{35796DE8-3835-4405-B9D5-23981DA9C2AA}" presName="root2" presStyleCnt="0"/>
      <dgm:spPr/>
      <dgm:t>
        <a:bodyPr/>
        <a:lstStyle/>
        <a:p>
          <a:endParaRPr lang="ru-RU"/>
        </a:p>
      </dgm:t>
    </dgm:pt>
    <dgm:pt modelId="{5CFF7AED-9333-4254-92BC-24BD3C20FDC6}" type="pres">
      <dgm:prSet presAssocID="{35796DE8-3835-4405-B9D5-23981DA9C2AA}" presName="LevelTwoTextNode" presStyleLbl="node4" presStyleIdx="10" presStyleCnt="19" custScaleX="162754" custScaleY="115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5E879A-0FCC-461E-9828-0F51B017F7CE}" type="pres">
      <dgm:prSet presAssocID="{35796DE8-3835-4405-B9D5-23981DA9C2AA}" presName="level3hierChild" presStyleCnt="0"/>
      <dgm:spPr/>
      <dgm:t>
        <a:bodyPr/>
        <a:lstStyle/>
        <a:p>
          <a:endParaRPr lang="ru-RU"/>
        </a:p>
      </dgm:t>
    </dgm:pt>
    <dgm:pt modelId="{A6502291-0D05-4B9E-856C-DFA36F8F91BB}" type="pres">
      <dgm:prSet presAssocID="{A9AB9FA8-4253-45F1-BB86-8C3E065B2640}" presName="conn2-1" presStyleLbl="parChTrans1D4" presStyleIdx="11" presStyleCnt="19"/>
      <dgm:spPr/>
      <dgm:t>
        <a:bodyPr/>
        <a:lstStyle/>
        <a:p>
          <a:endParaRPr lang="ru-RU"/>
        </a:p>
      </dgm:t>
    </dgm:pt>
    <dgm:pt modelId="{D9A026C3-471D-4FBC-8FD8-D0A4EA417EC3}" type="pres">
      <dgm:prSet presAssocID="{A9AB9FA8-4253-45F1-BB86-8C3E065B2640}" presName="connTx" presStyleLbl="parChTrans1D4" presStyleIdx="11" presStyleCnt="19"/>
      <dgm:spPr/>
      <dgm:t>
        <a:bodyPr/>
        <a:lstStyle/>
        <a:p>
          <a:endParaRPr lang="ru-RU"/>
        </a:p>
      </dgm:t>
    </dgm:pt>
    <dgm:pt modelId="{13F49880-53A1-4DEA-AD2D-730058182EA3}" type="pres">
      <dgm:prSet presAssocID="{714DDECE-B669-445D-B31D-AE9ED6331522}" presName="root2" presStyleCnt="0"/>
      <dgm:spPr/>
      <dgm:t>
        <a:bodyPr/>
        <a:lstStyle/>
        <a:p>
          <a:endParaRPr lang="ru-RU"/>
        </a:p>
      </dgm:t>
    </dgm:pt>
    <dgm:pt modelId="{A73D2A7E-0B1D-44A8-B2AB-73826393CFB6}" type="pres">
      <dgm:prSet presAssocID="{714DDECE-B669-445D-B31D-AE9ED6331522}" presName="LevelTwoTextNode" presStyleLbl="node4" presStyleIdx="11" presStyleCnt="19" custScaleX="162754" custScaleY="115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69A312-6D19-4A20-B8A8-389558F15BB4}" type="pres">
      <dgm:prSet presAssocID="{714DDECE-B669-445D-B31D-AE9ED6331522}" presName="level3hierChild" presStyleCnt="0"/>
      <dgm:spPr/>
      <dgm:t>
        <a:bodyPr/>
        <a:lstStyle/>
        <a:p>
          <a:endParaRPr lang="ru-RU"/>
        </a:p>
      </dgm:t>
    </dgm:pt>
    <dgm:pt modelId="{BACAD150-7D07-46EA-94AC-94DD8BDE023F}" type="pres">
      <dgm:prSet presAssocID="{0B4A20BF-E9A1-4FC7-9EE5-66B97C5268D0}" presName="conn2-1" presStyleLbl="parChTrans1D4" presStyleIdx="12" presStyleCnt="19"/>
      <dgm:spPr/>
      <dgm:t>
        <a:bodyPr/>
        <a:lstStyle/>
        <a:p>
          <a:endParaRPr lang="ru-RU"/>
        </a:p>
      </dgm:t>
    </dgm:pt>
    <dgm:pt modelId="{390C6BE4-0F9E-489B-9EB1-D91A74767D40}" type="pres">
      <dgm:prSet presAssocID="{0B4A20BF-E9A1-4FC7-9EE5-66B97C5268D0}" presName="connTx" presStyleLbl="parChTrans1D4" presStyleIdx="12" presStyleCnt="19"/>
      <dgm:spPr/>
      <dgm:t>
        <a:bodyPr/>
        <a:lstStyle/>
        <a:p>
          <a:endParaRPr lang="ru-RU"/>
        </a:p>
      </dgm:t>
    </dgm:pt>
    <dgm:pt modelId="{62905853-22E6-4F11-82BF-EC2A8CCB8B30}" type="pres">
      <dgm:prSet presAssocID="{9CA567B6-3CEC-4592-AF93-74FEF9D3B6F1}" presName="root2" presStyleCnt="0"/>
      <dgm:spPr/>
      <dgm:t>
        <a:bodyPr/>
        <a:lstStyle/>
        <a:p>
          <a:endParaRPr lang="ru-RU"/>
        </a:p>
      </dgm:t>
    </dgm:pt>
    <dgm:pt modelId="{F2F5C381-8A51-4A4E-9F6F-7F797D11A907}" type="pres">
      <dgm:prSet presAssocID="{9CA567B6-3CEC-4592-AF93-74FEF9D3B6F1}" presName="LevelTwoTextNode" presStyleLbl="node4" presStyleIdx="12" presStyleCnt="19" custScaleX="258086" custScaleY="1092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3D296F-84F1-44C7-9446-C87F36CD7331}" type="pres">
      <dgm:prSet presAssocID="{9CA567B6-3CEC-4592-AF93-74FEF9D3B6F1}" presName="level3hierChild" presStyleCnt="0"/>
      <dgm:spPr/>
      <dgm:t>
        <a:bodyPr/>
        <a:lstStyle/>
        <a:p>
          <a:endParaRPr lang="ru-RU"/>
        </a:p>
      </dgm:t>
    </dgm:pt>
    <dgm:pt modelId="{5990610F-BDF4-4D58-91FB-8F9ECDFA89D0}" type="pres">
      <dgm:prSet presAssocID="{84F0D2DC-2AE1-42BB-85B8-4DEB066CE4CF}" presName="conn2-1" presStyleLbl="parChTrans1D4" presStyleIdx="13" presStyleCnt="19"/>
      <dgm:spPr/>
      <dgm:t>
        <a:bodyPr/>
        <a:lstStyle/>
        <a:p>
          <a:endParaRPr lang="ru-RU"/>
        </a:p>
      </dgm:t>
    </dgm:pt>
    <dgm:pt modelId="{0FEF3D8A-61F7-439E-B926-5517A00536B7}" type="pres">
      <dgm:prSet presAssocID="{84F0D2DC-2AE1-42BB-85B8-4DEB066CE4CF}" presName="connTx" presStyleLbl="parChTrans1D4" presStyleIdx="13" presStyleCnt="19"/>
      <dgm:spPr/>
      <dgm:t>
        <a:bodyPr/>
        <a:lstStyle/>
        <a:p>
          <a:endParaRPr lang="ru-RU"/>
        </a:p>
      </dgm:t>
    </dgm:pt>
    <dgm:pt modelId="{FA7E2456-0382-494C-ABDC-43325FE7B554}" type="pres">
      <dgm:prSet presAssocID="{E2BFD836-B47D-4652-9F59-5AD06E0B98C5}" presName="root2" presStyleCnt="0"/>
      <dgm:spPr/>
      <dgm:t>
        <a:bodyPr/>
        <a:lstStyle/>
        <a:p>
          <a:endParaRPr lang="ru-RU"/>
        </a:p>
      </dgm:t>
    </dgm:pt>
    <dgm:pt modelId="{371344DF-552C-40CD-BADA-393833E6E20D}" type="pres">
      <dgm:prSet presAssocID="{E2BFD836-B47D-4652-9F59-5AD06E0B98C5}" presName="LevelTwoTextNode" presStyleLbl="node4" presStyleIdx="13" presStyleCnt="19" custScaleX="203270" custScaleY="115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3DD33C-885D-43A5-BE6C-34FD62A7D48A}" type="pres">
      <dgm:prSet presAssocID="{E2BFD836-B47D-4652-9F59-5AD06E0B98C5}" presName="level3hierChild" presStyleCnt="0"/>
      <dgm:spPr/>
      <dgm:t>
        <a:bodyPr/>
        <a:lstStyle/>
        <a:p>
          <a:endParaRPr lang="ru-RU"/>
        </a:p>
      </dgm:t>
    </dgm:pt>
    <dgm:pt modelId="{B18DC84F-2CE0-4D18-AF4B-2ED3B1D3BCF5}" type="pres">
      <dgm:prSet presAssocID="{57BE6179-CD47-469F-8ABC-73B08622910B}" presName="conn2-1" presStyleLbl="parChTrans1D4" presStyleIdx="14" presStyleCnt="19"/>
      <dgm:spPr/>
      <dgm:t>
        <a:bodyPr/>
        <a:lstStyle/>
        <a:p>
          <a:endParaRPr lang="ru-RU"/>
        </a:p>
      </dgm:t>
    </dgm:pt>
    <dgm:pt modelId="{6028EF24-ED0D-41F1-B0C9-7FC9CCB724D1}" type="pres">
      <dgm:prSet presAssocID="{57BE6179-CD47-469F-8ABC-73B08622910B}" presName="connTx" presStyleLbl="parChTrans1D4" presStyleIdx="14" presStyleCnt="19"/>
      <dgm:spPr/>
      <dgm:t>
        <a:bodyPr/>
        <a:lstStyle/>
        <a:p>
          <a:endParaRPr lang="ru-RU"/>
        </a:p>
      </dgm:t>
    </dgm:pt>
    <dgm:pt modelId="{540EA348-206B-465F-821B-6A91111D4934}" type="pres">
      <dgm:prSet presAssocID="{A225A1E5-EE0F-4E10-98E4-9961E14BB079}" presName="root2" presStyleCnt="0"/>
      <dgm:spPr/>
      <dgm:t>
        <a:bodyPr/>
        <a:lstStyle/>
        <a:p>
          <a:endParaRPr lang="ru-RU"/>
        </a:p>
      </dgm:t>
    </dgm:pt>
    <dgm:pt modelId="{9E2A8A7A-3D3A-4C79-BB85-29CFB369E074}" type="pres">
      <dgm:prSet presAssocID="{A225A1E5-EE0F-4E10-98E4-9961E14BB079}" presName="LevelTwoTextNode" presStyleLbl="node4" presStyleIdx="14" presStyleCnt="19" custScaleX="162754" custScaleY="115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04B650-9DD9-4057-B3BB-7F13750720C6}" type="pres">
      <dgm:prSet presAssocID="{A225A1E5-EE0F-4E10-98E4-9961E14BB079}" presName="level3hierChild" presStyleCnt="0"/>
      <dgm:spPr/>
      <dgm:t>
        <a:bodyPr/>
        <a:lstStyle/>
        <a:p>
          <a:endParaRPr lang="ru-RU"/>
        </a:p>
      </dgm:t>
    </dgm:pt>
    <dgm:pt modelId="{A99EC16A-E47A-4CAB-B77C-B4FD6E8B51BB}" type="pres">
      <dgm:prSet presAssocID="{00C4F2FD-08BD-4A90-8C76-39A8E5C30BA5}" presName="conn2-1" presStyleLbl="parChTrans1D4" presStyleIdx="15" presStyleCnt="19"/>
      <dgm:spPr/>
      <dgm:t>
        <a:bodyPr/>
        <a:lstStyle/>
        <a:p>
          <a:endParaRPr lang="ru-RU"/>
        </a:p>
      </dgm:t>
    </dgm:pt>
    <dgm:pt modelId="{88FAD5E2-5050-4EC4-8513-A2BABF7C2652}" type="pres">
      <dgm:prSet presAssocID="{00C4F2FD-08BD-4A90-8C76-39A8E5C30BA5}" presName="connTx" presStyleLbl="parChTrans1D4" presStyleIdx="15" presStyleCnt="19"/>
      <dgm:spPr/>
      <dgm:t>
        <a:bodyPr/>
        <a:lstStyle/>
        <a:p>
          <a:endParaRPr lang="ru-RU"/>
        </a:p>
      </dgm:t>
    </dgm:pt>
    <dgm:pt modelId="{26A4172A-FE90-40A2-883C-E71577320070}" type="pres">
      <dgm:prSet presAssocID="{A4049DEA-2401-471D-B4F4-706D548FC74E}" presName="root2" presStyleCnt="0"/>
      <dgm:spPr/>
      <dgm:t>
        <a:bodyPr/>
        <a:lstStyle/>
        <a:p>
          <a:endParaRPr lang="ru-RU"/>
        </a:p>
      </dgm:t>
    </dgm:pt>
    <dgm:pt modelId="{8BD5F1F7-8132-44D1-9DD6-3FDDF9A7B2DC}" type="pres">
      <dgm:prSet presAssocID="{A4049DEA-2401-471D-B4F4-706D548FC74E}" presName="LevelTwoTextNode" presStyleLbl="node4" presStyleIdx="15" presStyleCnt="19" custScaleX="324801" custScaleY="115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521C70-593A-450A-BD1A-8689752DE475}" type="pres">
      <dgm:prSet presAssocID="{A4049DEA-2401-471D-B4F4-706D548FC74E}" presName="level3hierChild" presStyleCnt="0"/>
      <dgm:spPr/>
      <dgm:t>
        <a:bodyPr/>
        <a:lstStyle/>
        <a:p>
          <a:endParaRPr lang="ru-RU"/>
        </a:p>
      </dgm:t>
    </dgm:pt>
    <dgm:pt modelId="{3EBA9466-C3AF-4FDB-9B99-8D684598395D}" type="pres">
      <dgm:prSet presAssocID="{A2DD604B-DE49-46D6-97AC-4E73589D6C1E}" presName="conn2-1" presStyleLbl="parChTrans1D4" presStyleIdx="16" presStyleCnt="19"/>
      <dgm:spPr/>
      <dgm:t>
        <a:bodyPr/>
        <a:lstStyle/>
        <a:p>
          <a:endParaRPr lang="ru-RU"/>
        </a:p>
      </dgm:t>
    </dgm:pt>
    <dgm:pt modelId="{33A60B8F-AE26-4A65-9EF5-8D60F4364460}" type="pres">
      <dgm:prSet presAssocID="{A2DD604B-DE49-46D6-97AC-4E73589D6C1E}" presName="connTx" presStyleLbl="parChTrans1D4" presStyleIdx="16" presStyleCnt="19"/>
      <dgm:spPr/>
      <dgm:t>
        <a:bodyPr/>
        <a:lstStyle/>
        <a:p>
          <a:endParaRPr lang="ru-RU"/>
        </a:p>
      </dgm:t>
    </dgm:pt>
    <dgm:pt modelId="{9BF04C72-D565-483C-9359-67AFFA99FC2A}" type="pres">
      <dgm:prSet presAssocID="{05D83412-9A8B-46BF-B7FF-A6C5ECDB2F95}" presName="root2" presStyleCnt="0"/>
      <dgm:spPr/>
      <dgm:t>
        <a:bodyPr/>
        <a:lstStyle/>
        <a:p>
          <a:endParaRPr lang="ru-RU"/>
        </a:p>
      </dgm:t>
    </dgm:pt>
    <dgm:pt modelId="{053D439B-2998-41A7-9C81-6614F650B9D9}" type="pres">
      <dgm:prSet presAssocID="{05D83412-9A8B-46BF-B7FF-A6C5ECDB2F95}" presName="LevelTwoTextNode" presStyleLbl="node4" presStyleIdx="16" presStyleCnt="19" custScaleX="162754" custScaleY="115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419BC9-BDD3-4321-B1FE-6C2ECDEFE85F}" type="pres">
      <dgm:prSet presAssocID="{05D83412-9A8B-46BF-B7FF-A6C5ECDB2F95}" presName="level3hierChild" presStyleCnt="0"/>
      <dgm:spPr/>
      <dgm:t>
        <a:bodyPr/>
        <a:lstStyle/>
        <a:p>
          <a:endParaRPr lang="ru-RU"/>
        </a:p>
      </dgm:t>
    </dgm:pt>
    <dgm:pt modelId="{A445C7A8-BE8E-4E0D-9FF6-10CFE4C467A2}" type="pres">
      <dgm:prSet presAssocID="{91776C50-CCE9-4CB6-9356-A0160F24670D}" presName="conn2-1" presStyleLbl="parChTrans1D4" presStyleIdx="17" presStyleCnt="19"/>
      <dgm:spPr/>
      <dgm:t>
        <a:bodyPr/>
        <a:lstStyle/>
        <a:p>
          <a:endParaRPr lang="ru-RU"/>
        </a:p>
      </dgm:t>
    </dgm:pt>
    <dgm:pt modelId="{51DF56D2-2882-45D2-A523-D726232E9290}" type="pres">
      <dgm:prSet presAssocID="{91776C50-CCE9-4CB6-9356-A0160F24670D}" presName="connTx" presStyleLbl="parChTrans1D4" presStyleIdx="17" presStyleCnt="19"/>
      <dgm:spPr/>
      <dgm:t>
        <a:bodyPr/>
        <a:lstStyle/>
        <a:p>
          <a:endParaRPr lang="ru-RU"/>
        </a:p>
      </dgm:t>
    </dgm:pt>
    <dgm:pt modelId="{777D623E-1EF8-4EFE-9D90-20E3DB0B7258}" type="pres">
      <dgm:prSet presAssocID="{E8CD8172-8AA0-417E-808A-33337C01D64C}" presName="root2" presStyleCnt="0"/>
      <dgm:spPr/>
      <dgm:t>
        <a:bodyPr/>
        <a:lstStyle/>
        <a:p>
          <a:endParaRPr lang="ru-RU"/>
        </a:p>
      </dgm:t>
    </dgm:pt>
    <dgm:pt modelId="{AF7CD1AA-5FAF-4AB6-B3D1-471CD85E3752}" type="pres">
      <dgm:prSet presAssocID="{E8CD8172-8AA0-417E-808A-33337C01D64C}" presName="LevelTwoTextNode" presStyleLbl="node4" presStyleIdx="17" presStyleCnt="19" custScaleX="266701" custScaleY="115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9C34BA-64DE-4EED-8B9C-6DFF7A4C6E0E}" type="pres">
      <dgm:prSet presAssocID="{E8CD8172-8AA0-417E-808A-33337C01D64C}" presName="level3hierChild" presStyleCnt="0"/>
      <dgm:spPr/>
      <dgm:t>
        <a:bodyPr/>
        <a:lstStyle/>
        <a:p>
          <a:endParaRPr lang="ru-RU"/>
        </a:p>
      </dgm:t>
    </dgm:pt>
    <dgm:pt modelId="{8ADBA172-2DEC-403A-BCF4-750B5A967FC0}" type="pres">
      <dgm:prSet presAssocID="{5BC6022C-8D98-4924-B06A-87378F921D82}" presName="conn2-1" presStyleLbl="parChTrans1D4" presStyleIdx="18" presStyleCnt="19"/>
      <dgm:spPr/>
      <dgm:t>
        <a:bodyPr/>
        <a:lstStyle/>
        <a:p>
          <a:endParaRPr lang="ru-RU"/>
        </a:p>
      </dgm:t>
    </dgm:pt>
    <dgm:pt modelId="{A3E89796-3F28-469A-AB6E-A51F33AC1A18}" type="pres">
      <dgm:prSet presAssocID="{5BC6022C-8D98-4924-B06A-87378F921D82}" presName="connTx" presStyleLbl="parChTrans1D4" presStyleIdx="18" presStyleCnt="19"/>
      <dgm:spPr/>
      <dgm:t>
        <a:bodyPr/>
        <a:lstStyle/>
        <a:p>
          <a:endParaRPr lang="ru-RU"/>
        </a:p>
      </dgm:t>
    </dgm:pt>
    <dgm:pt modelId="{6C471D5C-B2BA-4C94-9385-AEA10720012E}" type="pres">
      <dgm:prSet presAssocID="{BE5733B3-2139-476F-B580-F4ABDBBCC7F9}" presName="root2" presStyleCnt="0"/>
      <dgm:spPr/>
      <dgm:t>
        <a:bodyPr/>
        <a:lstStyle/>
        <a:p>
          <a:endParaRPr lang="ru-RU"/>
        </a:p>
      </dgm:t>
    </dgm:pt>
    <dgm:pt modelId="{DD8F668D-FF23-41E4-A149-9A68DE395153}" type="pres">
      <dgm:prSet presAssocID="{BE5733B3-2139-476F-B580-F4ABDBBCC7F9}" presName="LevelTwoTextNode" presStyleLbl="node4" presStyleIdx="18" presStyleCnt="19" custScaleX="162754" custScaleY="115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CD7589-70FF-4F9F-83CE-CB2194E0735F}" type="pres">
      <dgm:prSet presAssocID="{BE5733B3-2139-476F-B580-F4ABDBBCC7F9}" presName="level3hierChild" presStyleCnt="0"/>
      <dgm:spPr/>
      <dgm:t>
        <a:bodyPr/>
        <a:lstStyle/>
        <a:p>
          <a:endParaRPr lang="ru-RU"/>
        </a:p>
      </dgm:t>
    </dgm:pt>
  </dgm:ptLst>
  <dgm:cxnLst>
    <dgm:cxn modelId="{7CBD6585-D81F-45A9-96F2-2A14743ACADA}" type="presOf" srcId="{411910B0-96AD-4728-8535-67B3D4E349B4}" destId="{00E09923-3B74-4C27-B781-A62D57695EBA}" srcOrd="0" destOrd="0" presId="urn:microsoft.com/office/officeart/2005/8/layout/hierarchy2"/>
    <dgm:cxn modelId="{80736AB3-C08C-4304-855A-6DD9C1B71CD3}" type="presOf" srcId="{8C7FE3CB-4AA0-476C-AB38-DA6F7D93D911}" destId="{55993DA4-2425-4AC5-8138-031CCCB0C75A}" srcOrd="0" destOrd="0" presId="urn:microsoft.com/office/officeart/2005/8/layout/hierarchy2"/>
    <dgm:cxn modelId="{72E5CCF6-58B9-4CCC-AD7A-5D1175685479}" srcId="{7BC15CFF-3956-4C45-B995-DF4B5DE239EF}" destId="{9B9DDCF8-DA83-4ABA-9045-5343DA3C1DED}" srcOrd="0" destOrd="0" parTransId="{21951F0D-51B5-470F-AAE6-D6070E72EF16}" sibTransId="{13ED2445-05CC-4163-927C-FFA1D3D20426}"/>
    <dgm:cxn modelId="{B0305FC4-2BA8-46E7-ADB2-D4F8730E8318}" srcId="{E2BFD836-B47D-4652-9F59-5AD06E0B98C5}" destId="{A225A1E5-EE0F-4E10-98E4-9961E14BB079}" srcOrd="0" destOrd="0" parTransId="{57BE6179-CD47-469F-8ABC-73B08622910B}" sibTransId="{78B04670-2812-4EBF-91F0-603F3F0424D8}"/>
    <dgm:cxn modelId="{A51E3A09-CB14-4778-B59A-8792F8A72B18}" type="presOf" srcId="{5BC6022C-8D98-4924-B06A-87378F921D82}" destId="{8ADBA172-2DEC-403A-BCF4-750B5A967FC0}" srcOrd="0" destOrd="0" presId="urn:microsoft.com/office/officeart/2005/8/layout/hierarchy2"/>
    <dgm:cxn modelId="{04EE52C5-D454-486D-9DB3-436D0EB3910C}" type="presOf" srcId="{65F1F0F9-02F3-4A09-B919-F6F646763A96}" destId="{DFFACE19-53D5-49AC-A0DD-433BCFC13F32}" srcOrd="0" destOrd="0" presId="urn:microsoft.com/office/officeart/2005/8/layout/hierarchy2"/>
    <dgm:cxn modelId="{CF55C4DC-4CA6-49E2-B417-BE7B450F2890}" srcId="{411910B0-96AD-4728-8535-67B3D4E349B4}" destId="{E1B65908-19A0-4018-8431-21BB79C37483}" srcOrd="1" destOrd="0" parTransId="{C43D10FD-DAB6-4EC0-AB81-E9C56687B8F3}" sibTransId="{A017DC22-1A20-4952-9BAE-FBCA8A91F9DA}"/>
    <dgm:cxn modelId="{D4B0F7CE-ECA9-42AE-8698-164CF05C0E1C}" type="presOf" srcId="{C43D10FD-DAB6-4EC0-AB81-E9C56687B8F3}" destId="{643052D1-DF42-4A34-AF34-1E717CFE6E53}" srcOrd="1" destOrd="0" presId="urn:microsoft.com/office/officeart/2005/8/layout/hierarchy2"/>
    <dgm:cxn modelId="{D0068969-6842-43A2-899E-190806B2EE91}" type="presOf" srcId="{7BC15CFF-3956-4C45-B995-DF4B5DE239EF}" destId="{F5EA2600-D855-4BD3-9D21-DD427AE94197}" srcOrd="0" destOrd="0" presId="urn:microsoft.com/office/officeart/2005/8/layout/hierarchy2"/>
    <dgm:cxn modelId="{C6FE19E2-D1D1-4765-8918-7B476ACD10CC}" type="presOf" srcId="{026700DD-EF4A-45A8-8B80-DE6DC9D809F1}" destId="{0A91F75E-8E05-4B65-B953-0E6E74D7CA5C}" srcOrd="1" destOrd="0" presId="urn:microsoft.com/office/officeart/2005/8/layout/hierarchy2"/>
    <dgm:cxn modelId="{4623A19F-81B9-4EDD-89C6-7F56B8AE8784}" type="presOf" srcId="{E4948867-79A0-4B55-9353-3C42C90D1C74}" destId="{CA4B82F3-9849-45DB-A6CC-7250C89700F6}" srcOrd="1" destOrd="0" presId="urn:microsoft.com/office/officeart/2005/8/layout/hierarchy2"/>
    <dgm:cxn modelId="{5A1080EC-A9FD-4EE5-804B-0EB7AF37C4BD}" type="presOf" srcId="{A2DD604B-DE49-46D6-97AC-4E73589D6C1E}" destId="{33A60B8F-AE26-4A65-9EF5-8D60F4364460}" srcOrd="1" destOrd="0" presId="urn:microsoft.com/office/officeart/2005/8/layout/hierarchy2"/>
    <dgm:cxn modelId="{566C8F94-6A24-4B9F-8B17-E3EA152D882D}" type="presOf" srcId="{E4948867-79A0-4B55-9353-3C42C90D1C74}" destId="{AF40F64E-6681-4378-A1AB-50F225FB5C99}" srcOrd="0" destOrd="0" presId="urn:microsoft.com/office/officeart/2005/8/layout/hierarchy2"/>
    <dgm:cxn modelId="{D9EA3474-9D2B-41E2-B452-6D2F0351FE26}" srcId="{05D83412-9A8B-46BF-B7FF-A6C5ECDB2F95}" destId="{E8CD8172-8AA0-417E-808A-33337C01D64C}" srcOrd="0" destOrd="0" parTransId="{91776C50-CCE9-4CB6-9356-A0160F24670D}" sibTransId="{8B96C095-59E9-471F-B300-82361C938631}"/>
    <dgm:cxn modelId="{0D7CFB8A-EAF9-47AB-BD50-09E7E16BEFCF}" type="presOf" srcId="{A225A1E5-EE0F-4E10-98E4-9961E14BB079}" destId="{9E2A8A7A-3D3A-4C79-BB85-29CFB369E074}" srcOrd="0" destOrd="0" presId="urn:microsoft.com/office/officeart/2005/8/layout/hierarchy2"/>
    <dgm:cxn modelId="{0985F86C-1DCF-4FA7-9A04-155E7597561B}" srcId="{0FCBAFFC-E823-41BF-A52C-6E32A533136A}" destId="{65F1F0F9-02F3-4A09-B919-F6F646763A96}" srcOrd="0" destOrd="0" parTransId="{6335255A-FFBC-4954-B1B2-4F55637DA7D9}" sibTransId="{83E41766-B92E-47ED-AC19-8E05272BF146}"/>
    <dgm:cxn modelId="{53E5E1D7-0586-4E9D-9811-6032E1FD86C0}" type="presOf" srcId="{696324D2-88DF-472F-90B3-603ED122B15B}" destId="{96A1944D-E44E-4CD3-A8E5-55192BC15E88}" srcOrd="0" destOrd="0" presId="urn:microsoft.com/office/officeart/2005/8/layout/hierarchy2"/>
    <dgm:cxn modelId="{9E6F7182-9D49-4D29-8DE2-8AA8FFB00DE8}" type="presOf" srcId="{AD7773B6-5DC6-4B1C-A192-7F4B85C244CE}" destId="{BCEDFE25-3BBC-45F0-8C63-B5A52EDC8AE7}" srcOrd="0" destOrd="0" presId="urn:microsoft.com/office/officeart/2005/8/layout/hierarchy2"/>
    <dgm:cxn modelId="{C9418C80-A303-4E4F-BF0E-50BFDBAA8988}" type="presOf" srcId="{6335255A-FFBC-4954-B1B2-4F55637DA7D9}" destId="{FCBA5A38-DAC7-427E-BC41-54D719F97A80}" srcOrd="1" destOrd="0" presId="urn:microsoft.com/office/officeart/2005/8/layout/hierarchy2"/>
    <dgm:cxn modelId="{FCC66222-4059-41CE-8321-9812E123CBC2}" type="presOf" srcId="{00C4F2FD-08BD-4A90-8C76-39A8E5C30BA5}" destId="{88FAD5E2-5050-4EC4-8513-A2BABF7C2652}" srcOrd="1" destOrd="0" presId="urn:microsoft.com/office/officeart/2005/8/layout/hierarchy2"/>
    <dgm:cxn modelId="{95A05D35-ABC4-4C31-AAF7-9722DBDB6B99}" type="presOf" srcId="{F817A7F0-ED10-4768-A7EE-789EEBA0AD3C}" destId="{B9E4C364-EE1F-4DE4-8E14-028BDDF68C9C}" srcOrd="0" destOrd="0" presId="urn:microsoft.com/office/officeart/2005/8/layout/hierarchy2"/>
    <dgm:cxn modelId="{ED123301-D7B0-4FA9-968A-A42F76542BAD}" srcId="{8B52B629-6011-4AF3-956C-A0AC2FF5A694}" destId="{71ED8942-107B-4DDE-8FF9-A06D84268BC5}" srcOrd="1" destOrd="0" parTransId="{551760FE-84D4-4823-8BA2-4F1485AC15E9}" sibTransId="{55B7B19B-02D9-4186-85DB-3D7FC16735E2}"/>
    <dgm:cxn modelId="{7678C227-9B96-4FEC-A1D0-A0400D50AB39}" type="presOf" srcId="{714DDECE-B669-445D-B31D-AE9ED6331522}" destId="{A73D2A7E-0B1D-44A8-B2AB-73826393CFB6}" srcOrd="0" destOrd="0" presId="urn:microsoft.com/office/officeart/2005/8/layout/hierarchy2"/>
    <dgm:cxn modelId="{C4C2AC79-071B-4F4F-BACA-7497CD481ED0}" type="presOf" srcId="{0B4A20BF-E9A1-4FC7-9EE5-66B97C5268D0}" destId="{390C6BE4-0F9E-489B-9EB1-D91A74767D40}" srcOrd="1" destOrd="0" presId="urn:microsoft.com/office/officeart/2005/8/layout/hierarchy2"/>
    <dgm:cxn modelId="{DA3BD9B0-3112-4C2A-868E-B16CDC7FBA18}" srcId="{A0993BEF-F8CD-47F5-B78C-B7457CA0317B}" destId="{38E12AE6-5460-48D2-B6B2-7EE9E413DA47}" srcOrd="1" destOrd="0" parTransId="{A0C5B9A3-9C11-4982-BC7D-A3EFA1C7E109}" sibTransId="{12A38993-8780-4E81-A873-38B5F891AC0D}"/>
    <dgm:cxn modelId="{668A1201-9714-4331-B987-B4A9D67EB953}" type="presOf" srcId="{551760FE-84D4-4823-8BA2-4F1485AC15E9}" destId="{36856E38-9F69-4073-913C-66172ED88372}" srcOrd="0" destOrd="0" presId="urn:microsoft.com/office/officeart/2005/8/layout/hierarchy2"/>
    <dgm:cxn modelId="{90855B3A-0A04-4F00-AD4F-120EAC4F2CB3}" srcId="{714DDECE-B669-445D-B31D-AE9ED6331522}" destId="{9CA567B6-3CEC-4592-AF93-74FEF9D3B6F1}" srcOrd="0" destOrd="0" parTransId="{0B4A20BF-E9A1-4FC7-9EE5-66B97C5268D0}" sibTransId="{BFCC24D0-4263-416E-8771-442ED3965729}"/>
    <dgm:cxn modelId="{649E3B3C-387F-49C9-8BD6-442F61FBB81E}" type="presOf" srcId="{53FFFD59-B10B-48D9-84EC-C6E887303CCB}" destId="{01EC6B21-D8E9-49AB-B525-3F9493A230B3}" srcOrd="0" destOrd="0" presId="urn:microsoft.com/office/officeart/2005/8/layout/hierarchy2"/>
    <dgm:cxn modelId="{55CB5C25-11AC-46A9-A379-78D0367EC44A}" type="presOf" srcId="{A9AB9FA8-4253-45F1-BB86-8C3E065B2640}" destId="{A6502291-0D05-4B9E-856C-DFA36F8F91BB}" srcOrd="0" destOrd="0" presId="urn:microsoft.com/office/officeart/2005/8/layout/hierarchy2"/>
    <dgm:cxn modelId="{005B5F0D-79FC-404B-86B1-71C0C69EE79B}" srcId="{E8CD8172-8AA0-417E-808A-33337C01D64C}" destId="{BE5733B3-2139-476F-B580-F4ABDBBCC7F9}" srcOrd="0" destOrd="0" parTransId="{5BC6022C-8D98-4924-B06A-87378F921D82}" sibTransId="{54F350BD-A63F-4F78-B34C-04B011971990}"/>
    <dgm:cxn modelId="{C4C864C3-6AF5-4875-B51D-8719A3525247}" srcId="{9B9DDCF8-DA83-4ABA-9045-5343DA3C1DED}" destId="{6C3F1E07-6576-4C88-8F76-8ACAAA34F005}" srcOrd="0" destOrd="0" parTransId="{1894DBAB-85D7-4971-89AB-A4B135EDAB48}" sibTransId="{3D152F37-2E5A-4ACD-A65E-E3AB265A9912}"/>
    <dgm:cxn modelId="{265EA357-B295-421D-AF14-163D90EF8DC3}" type="presOf" srcId="{C43D10FD-DAB6-4EC0-AB81-E9C56687B8F3}" destId="{6FC66F52-1859-4A51-8D9B-4F5F2CE4D232}" srcOrd="0" destOrd="0" presId="urn:microsoft.com/office/officeart/2005/8/layout/hierarchy2"/>
    <dgm:cxn modelId="{98DF8DE0-B8B1-4AB2-8198-7B9F828F1E85}" type="presOf" srcId="{026700DD-EF4A-45A8-8B80-DE6DC9D809F1}" destId="{44169B72-6668-4F07-8077-A03DD4D75D79}" srcOrd="0" destOrd="0" presId="urn:microsoft.com/office/officeart/2005/8/layout/hierarchy2"/>
    <dgm:cxn modelId="{227CC1EF-9C05-489B-993A-E810B2CD9F20}" type="presOf" srcId="{0B4A20BF-E9A1-4FC7-9EE5-66B97C5268D0}" destId="{BACAD150-7D07-46EA-94AC-94DD8BDE023F}" srcOrd="0" destOrd="0" presId="urn:microsoft.com/office/officeart/2005/8/layout/hierarchy2"/>
    <dgm:cxn modelId="{E8846C5B-732F-4EB3-B652-F83A0C18EAD9}" type="presOf" srcId="{9C3F88DF-5EAC-44B6-A974-228FF3B34352}" destId="{FE62AD3C-E9DF-41D4-98BD-3F7407DE29C7}" srcOrd="0" destOrd="0" presId="urn:microsoft.com/office/officeart/2005/8/layout/hierarchy2"/>
    <dgm:cxn modelId="{FA87A285-3CDA-47E4-A9EE-FF2BF76773FD}" srcId="{E3D0760E-31AE-40DC-B61B-0C70A1143E2E}" destId="{8B52B629-6011-4AF3-956C-A0AC2FF5A694}" srcOrd="0" destOrd="0" parTransId="{F817A7F0-ED10-4768-A7EE-789EEBA0AD3C}" sibTransId="{532EB096-B00A-4317-8713-2FE19290195C}"/>
    <dgm:cxn modelId="{E30A2D05-B37D-4CE3-A5F0-784B30DE73CF}" type="presOf" srcId="{BE5733B3-2139-476F-B580-F4ABDBBCC7F9}" destId="{DD8F668D-FF23-41E4-A149-9A68DE395153}" srcOrd="0" destOrd="0" presId="urn:microsoft.com/office/officeart/2005/8/layout/hierarchy2"/>
    <dgm:cxn modelId="{4DC6E0EB-B4F9-4E46-B8E6-85C736D34224}" type="presOf" srcId="{A2DD604B-DE49-46D6-97AC-4E73589D6C1E}" destId="{3EBA9466-C3AF-4FDB-9B99-8D684598395D}" srcOrd="0" destOrd="0" presId="urn:microsoft.com/office/officeart/2005/8/layout/hierarchy2"/>
    <dgm:cxn modelId="{0612BDDF-A154-4CA6-9AEA-BC2C719697D3}" type="presOf" srcId="{F8DF89AF-052F-49CC-B705-C8F84A6C6DF7}" destId="{6CA1D0B6-1272-438D-940A-74A33DB18751}" srcOrd="1" destOrd="0" presId="urn:microsoft.com/office/officeart/2005/8/layout/hierarchy2"/>
    <dgm:cxn modelId="{08CAF7C6-3269-46FF-80C4-7CFDD9711DF4}" type="presOf" srcId="{AD7773B6-5DC6-4B1C-A192-7F4B85C244CE}" destId="{C9BB6914-64C2-406D-AAD1-E4430A3202F0}" srcOrd="1" destOrd="0" presId="urn:microsoft.com/office/officeart/2005/8/layout/hierarchy2"/>
    <dgm:cxn modelId="{0B129341-1E7C-4D53-BBE7-3BE5D739A92D}" type="presOf" srcId="{A4049DEA-2401-471D-B4F4-706D548FC74E}" destId="{8BD5F1F7-8132-44D1-9DD6-3FDDF9A7B2DC}" srcOrd="0" destOrd="0" presId="urn:microsoft.com/office/officeart/2005/8/layout/hierarchy2"/>
    <dgm:cxn modelId="{5D524681-1AFC-444B-A03D-2B85295ECB27}" srcId="{8B52B629-6011-4AF3-956C-A0AC2FF5A694}" destId="{7BC15CFF-3956-4C45-B995-DF4B5DE239EF}" srcOrd="0" destOrd="0" parTransId="{AD7773B6-5DC6-4B1C-A192-7F4B85C244CE}" sibTransId="{767FEF01-08B8-4629-A237-27E6E3E72D0F}"/>
    <dgm:cxn modelId="{9E853C79-35FC-4409-B7C9-B51E79281D20}" type="presOf" srcId="{73666A25-3D19-4C9C-B5D7-3027997AE567}" destId="{7AE89A90-11A5-4222-BEEF-38B57C068E79}" srcOrd="0" destOrd="0" presId="urn:microsoft.com/office/officeart/2005/8/layout/hierarchy2"/>
    <dgm:cxn modelId="{19708AB3-C0AB-4DC3-B03B-0704172D5802}" type="presOf" srcId="{E3D0760E-31AE-40DC-B61B-0C70A1143E2E}" destId="{9D9E7C6C-4C17-46EA-AD17-EC3B72ECFFC7}" srcOrd="0" destOrd="0" presId="urn:microsoft.com/office/officeart/2005/8/layout/hierarchy2"/>
    <dgm:cxn modelId="{CC80D416-4416-4BBC-B877-52469D51E54E}" type="presOf" srcId="{A0C5B9A3-9C11-4982-BC7D-A3EFA1C7E109}" destId="{2B9C4274-CD96-4F07-8A2E-811B83CB584F}" srcOrd="1" destOrd="0" presId="urn:microsoft.com/office/officeart/2005/8/layout/hierarchy2"/>
    <dgm:cxn modelId="{01BBABA8-1B74-4B9D-8D14-23AE13337352}" type="presOf" srcId="{5BC6022C-8D98-4924-B06A-87378F921D82}" destId="{A3E89796-3F28-469A-AB6E-A51F33AC1A18}" srcOrd="1" destOrd="0" presId="urn:microsoft.com/office/officeart/2005/8/layout/hierarchy2"/>
    <dgm:cxn modelId="{DFBFB4D2-87BB-4F77-ACE8-746695CA5B87}" type="presOf" srcId="{71ED8942-107B-4DDE-8FF9-A06D84268BC5}" destId="{264A52B4-5BC6-46FD-9F96-50418DBC1D0C}" srcOrd="0" destOrd="0" presId="urn:microsoft.com/office/officeart/2005/8/layout/hierarchy2"/>
    <dgm:cxn modelId="{7E45CCEA-E407-4A10-96AF-B26C928894DC}" type="presOf" srcId="{A9AB9FA8-4253-45F1-BB86-8C3E065B2640}" destId="{D9A026C3-471D-4FBC-8FD8-D0A4EA417EC3}" srcOrd="1" destOrd="0" presId="urn:microsoft.com/office/officeart/2005/8/layout/hierarchy2"/>
    <dgm:cxn modelId="{4F5FB20A-32F3-4AB6-B95B-642B560B96A1}" type="presOf" srcId="{0FCBAFFC-E823-41BF-A52C-6E32A533136A}" destId="{F152E97A-FE5A-406C-8AA0-4537E2C91191}" srcOrd="0" destOrd="0" presId="urn:microsoft.com/office/officeart/2005/8/layout/hierarchy2"/>
    <dgm:cxn modelId="{AD3FCCE6-140E-4A5E-948A-B32969E5E484}" type="presOf" srcId="{DFDAD4BD-8BE6-485E-B827-3FBF72CC4DCB}" destId="{A8DC4F66-A092-48C0-9DCF-9C6FABFA7D6B}" srcOrd="1" destOrd="0" presId="urn:microsoft.com/office/officeart/2005/8/layout/hierarchy2"/>
    <dgm:cxn modelId="{8083348E-51D2-47F5-BF67-0293C9E1DB5F}" type="presOf" srcId="{84F0D2DC-2AE1-42BB-85B8-4DEB066CE4CF}" destId="{0FEF3D8A-61F7-439E-B926-5517A00536B7}" srcOrd="1" destOrd="0" presId="urn:microsoft.com/office/officeart/2005/8/layout/hierarchy2"/>
    <dgm:cxn modelId="{4F140D20-4032-4043-AFFB-C6B6D9C720F3}" type="presOf" srcId="{6335255A-FFBC-4954-B1B2-4F55637DA7D9}" destId="{972BA618-D0DB-44A0-97B2-E234C84BE3C7}" srcOrd="0" destOrd="0" presId="urn:microsoft.com/office/officeart/2005/8/layout/hierarchy2"/>
    <dgm:cxn modelId="{C4574B11-1B45-42DF-B02B-945B1DEF7DB5}" type="presOf" srcId="{CE0C9C40-D912-4669-8D53-1775B1E2AD9F}" destId="{4AB30A6D-3DBF-496A-BCB3-AC81D9A7F964}" srcOrd="0" destOrd="0" presId="urn:microsoft.com/office/officeart/2005/8/layout/hierarchy2"/>
    <dgm:cxn modelId="{153DEF3C-CF2C-401B-B18A-25805C6D2128}" type="presOf" srcId="{F0FD8785-29A2-4752-AF12-B4D7F3CD25E1}" destId="{23D2D7A5-FD94-4F75-9788-D95394508EDA}" srcOrd="0" destOrd="0" presId="urn:microsoft.com/office/officeart/2005/8/layout/hierarchy2"/>
    <dgm:cxn modelId="{A1E89D2B-B614-4564-9908-7F37A06383A0}" type="presOf" srcId="{6C3F1E07-6576-4C88-8F76-8ACAAA34F005}" destId="{C77E6FB3-94F2-4774-A06D-66EE0C05A277}" srcOrd="0" destOrd="0" presId="urn:microsoft.com/office/officeart/2005/8/layout/hierarchy2"/>
    <dgm:cxn modelId="{57355676-9B4C-4D67-8524-7B7CC69BB1BF}" type="presOf" srcId="{38E12AE6-5460-48D2-B6B2-7EE9E413DA47}" destId="{211B8A5E-5489-4A68-9ADD-0CF74160DD23}" srcOrd="0" destOrd="0" presId="urn:microsoft.com/office/officeart/2005/8/layout/hierarchy2"/>
    <dgm:cxn modelId="{72C0F6D4-FCB0-4B3F-88BD-B0FBAB39A824}" type="presOf" srcId="{1894DBAB-85D7-4971-89AB-A4B135EDAB48}" destId="{8E5408FE-2FD6-4633-A942-8BAA28BEAC65}" srcOrd="0" destOrd="0" presId="urn:microsoft.com/office/officeart/2005/8/layout/hierarchy2"/>
    <dgm:cxn modelId="{D4E9E3F3-61D6-4E0B-A219-DCE7AAF8A16E}" type="presOf" srcId="{A0993BEF-F8CD-47F5-B78C-B7457CA0317B}" destId="{041CB430-FA04-4138-BAC4-270DE6A044F9}" srcOrd="0" destOrd="0" presId="urn:microsoft.com/office/officeart/2005/8/layout/hierarchy2"/>
    <dgm:cxn modelId="{2BD2C85F-FC80-4F2C-876B-8948D6C4299E}" type="presOf" srcId="{E2BFD836-B47D-4652-9F59-5AD06E0B98C5}" destId="{371344DF-552C-40CD-BADA-393833E6E20D}" srcOrd="0" destOrd="0" presId="urn:microsoft.com/office/officeart/2005/8/layout/hierarchy2"/>
    <dgm:cxn modelId="{97358735-134F-46F0-9F22-AEF67F1F8369}" type="presOf" srcId="{AB349791-2323-414E-9B2F-B0DF4A662DDE}" destId="{E0D9C188-F7C0-49EA-9851-11259AB452F5}" srcOrd="0" destOrd="0" presId="urn:microsoft.com/office/officeart/2005/8/layout/hierarchy2"/>
    <dgm:cxn modelId="{89F9A56C-5430-4537-B702-881488847C97}" srcId="{411910B0-96AD-4728-8535-67B3D4E349B4}" destId="{7875DF67-F33C-477A-90E6-2098F636E0AD}" srcOrd="2" destOrd="0" parTransId="{DFDAD4BD-8BE6-485E-B827-3FBF72CC4DCB}" sibTransId="{558918F9-33AE-48B2-A6E4-15677F656AB4}"/>
    <dgm:cxn modelId="{EFA77B18-5A19-4BCF-A252-A3C5289528DA}" type="presOf" srcId="{91776C50-CCE9-4CB6-9356-A0160F24670D}" destId="{51DF56D2-2882-45D2-A523-D726232E9290}" srcOrd="1" destOrd="0" presId="urn:microsoft.com/office/officeart/2005/8/layout/hierarchy2"/>
    <dgm:cxn modelId="{7572983F-6B21-4A9F-8210-9D86FE813504}" type="presOf" srcId="{7875DF67-F33C-477A-90E6-2098F636E0AD}" destId="{A61832B8-D8D6-434D-ABDD-22D95A6E3F29}" srcOrd="0" destOrd="0" presId="urn:microsoft.com/office/officeart/2005/8/layout/hierarchy2"/>
    <dgm:cxn modelId="{CFCD0112-E7A9-4254-A57F-79F884B09E43}" type="presOf" srcId="{F8DF89AF-052F-49CC-B705-C8F84A6C6DF7}" destId="{624D090F-E0A2-4237-9256-A4530B5FDE79}" srcOrd="0" destOrd="0" presId="urn:microsoft.com/office/officeart/2005/8/layout/hierarchy2"/>
    <dgm:cxn modelId="{C95D1388-7BC8-46B0-A642-80AFC178BBE9}" type="presOf" srcId="{91776C50-CCE9-4CB6-9356-A0160F24670D}" destId="{A445C7A8-BE8E-4E0D-9FF6-10CFE4C467A2}" srcOrd="0" destOrd="0" presId="urn:microsoft.com/office/officeart/2005/8/layout/hierarchy2"/>
    <dgm:cxn modelId="{0B810A48-0076-47D1-BB02-27FFDD0E39A6}" srcId="{73666A25-3D19-4C9C-B5D7-3027997AE567}" destId="{AB349791-2323-414E-9B2F-B0DF4A662DDE}" srcOrd="0" destOrd="0" parTransId="{E4948867-79A0-4B55-9353-3C42C90D1C74}" sibTransId="{1DCC8E69-AB48-4600-8EF5-D25896C9A3F7}"/>
    <dgm:cxn modelId="{88A6FE5B-9AF3-434B-8A58-ADEBDA102B69}" type="presOf" srcId="{8C7FE3CB-4AA0-476C-AB38-DA6F7D93D911}" destId="{6EE755B8-6AFC-4EF3-B702-3E6CA89FB23D}" srcOrd="1" destOrd="0" presId="urn:microsoft.com/office/officeart/2005/8/layout/hierarchy2"/>
    <dgm:cxn modelId="{98A1CA86-6AFC-4237-BE3A-5425639D4843}" srcId="{A0993BEF-F8CD-47F5-B78C-B7457CA0317B}" destId="{411910B0-96AD-4728-8535-67B3D4E349B4}" srcOrd="0" destOrd="0" parTransId="{CE0C9C40-D912-4669-8D53-1775B1E2AD9F}" sibTransId="{CD657B6C-7478-4D4C-A60A-CE4BD16BD6A9}"/>
    <dgm:cxn modelId="{7B7EFF4C-A049-4CA0-915C-229402D9DC6F}" srcId="{8B52B629-6011-4AF3-956C-A0AC2FF5A694}" destId="{696324D2-88DF-472F-90B3-603ED122B15B}" srcOrd="2" destOrd="0" parTransId="{8C7FE3CB-4AA0-476C-AB38-DA6F7D93D911}" sibTransId="{C62F5E8B-6446-42A1-A996-25AE553DDAC5}"/>
    <dgm:cxn modelId="{F6FFB26E-B8DD-4AF0-9220-DEA0BD1C3225}" type="presOf" srcId="{00C4F2FD-08BD-4A90-8C76-39A8E5C30BA5}" destId="{A99EC16A-E47A-4CAB-B77C-B4FD6E8B51BB}" srcOrd="0" destOrd="0" presId="urn:microsoft.com/office/officeart/2005/8/layout/hierarchy2"/>
    <dgm:cxn modelId="{22DAE964-24FA-44F8-B069-924B83142381}" srcId="{F0FD8785-29A2-4752-AF12-B4D7F3CD25E1}" destId="{A0993BEF-F8CD-47F5-B78C-B7457CA0317B}" srcOrd="0" destOrd="0" parTransId="{14F82396-47E5-4F15-9360-FF32648A7AB9}" sibTransId="{FB8C8F7B-2A52-4AFD-AF72-2A405D67173F}"/>
    <dgm:cxn modelId="{14577D0B-DE1B-4F95-9BF6-B16E49B42C1C}" type="presOf" srcId="{E8CD8172-8AA0-417E-808A-33337C01D64C}" destId="{AF7CD1AA-5FAF-4AB6-B3D1-471CD85E3752}" srcOrd="0" destOrd="0" presId="urn:microsoft.com/office/officeart/2005/8/layout/hierarchy2"/>
    <dgm:cxn modelId="{37EF42A4-E3FF-4E5C-B71A-A0C36E9997F1}" srcId="{71ED8942-107B-4DDE-8FF9-A06D84268BC5}" destId="{0FCBAFFC-E823-41BF-A52C-6E32A533136A}" srcOrd="0" destOrd="0" parTransId="{53FFFD59-B10B-48D9-84EC-C6E887303CCB}" sibTransId="{FDFAA827-77D2-467C-A0C8-6B5D6726C648}"/>
    <dgm:cxn modelId="{9E3C64F1-FE28-4B07-B3F6-B7F7B8F22985}" type="presOf" srcId="{DBCFAA74-5628-4146-9A32-2BC00745D5F7}" destId="{DDFFED4C-98C5-4FE3-A69E-B74A748B1162}" srcOrd="1" destOrd="0" presId="urn:microsoft.com/office/officeart/2005/8/layout/hierarchy2"/>
    <dgm:cxn modelId="{CE27C3DC-31D8-42D6-82B7-6D20B42ABFB1}" type="presOf" srcId="{DBCFAA74-5628-4146-9A32-2BC00745D5F7}" destId="{641CE6E4-A1AB-47CE-A2A2-DB0CB70598CC}" srcOrd="0" destOrd="0" presId="urn:microsoft.com/office/officeart/2005/8/layout/hierarchy2"/>
    <dgm:cxn modelId="{F553F4A0-7B80-4FF9-B430-908682AB3E35}" srcId="{411910B0-96AD-4728-8535-67B3D4E349B4}" destId="{1B0BD7F1-CBC9-456D-8D89-D8F46640D67E}" srcOrd="0" destOrd="0" parTransId="{026700DD-EF4A-45A8-8B80-DE6DC9D809F1}" sibTransId="{F725AAE5-8604-4216-B79F-F070584F81A4}"/>
    <dgm:cxn modelId="{EB54ED14-364A-4C3A-A282-1723E072667A}" type="presOf" srcId="{1B0BD7F1-CBC9-456D-8D89-D8F46640D67E}" destId="{0A6926C6-29D3-40C4-B3FD-2F097DE3A671}" srcOrd="0" destOrd="0" presId="urn:microsoft.com/office/officeart/2005/8/layout/hierarchy2"/>
    <dgm:cxn modelId="{C28534B6-4DD1-4612-B4A8-C62600E6DA4A}" type="presOf" srcId="{1894DBAB-85D7-4971-89AB-A4B135EDAB48}" destId="{A9EC27AF-AB23-4D70-BEB0-CDB76F42D467}" srcOrd="1" destOrd="0" presId="urn:microsoft.com/office/officeart/2005/8/layout/hierarchy2"/>
    <dgm:cxn modelId="{CD7EF020-55AA-4DBB-8B0C-C517730FB9E7}" srcId="{E42839A0-1050-4DA7-AA63-86CB76DEC0E9}" destId="{05D83412-9A8B-46BF-B7FF-A6C5ECDB2F95}" srcOrd="2" destOrd="0" parTransId="{A2DD604B-DE49-46D6-97AC-4E73589D6C1E}" sibTransId="{04A1322E-E27B-48D6-BECC-34FEABDCD90A}"/>
    <dgm:cxn modelId="{6F07C9AD-1E49-4A7C-9969-7D83608E72A6}" srcId="{696324D2-88DF-472F-90B3-603ED122B15B}" destId="{73666A25-3D19-4C9C-B5D7-3027997AE567}" srcOrd="0" destOrd="0" parTransId="{8371D912-F92B-4B5E-B3CE-942E5F246B3A}" sibTransId="{6503041D-8B50-48D3-B7B4-795C6DFA8A95}"/>
    <dgm:cxn modelId="{4416258C-AF8C-4E69-B2FD-2B18188859A6}" type="presOf" srcId="{9B9DDCF8-DA83-4ABA-9045-5343DA3C1DED}" destId="{72FFFA21-37BC-4BF4-895D-E7904B4236E1}" srcOrd="0" destOrd="0" presId="urn:microsoft.com/office/officeart/2005/8/layout/hierarchy2"/>
    <dgm:cxn modelId="{3551A6E0-4367-4336-B73C-BEB45AC76EE1}" type="presOf" srcId="{21951F0D-51B5-470F-AAE6-D6070E72EF16}" destId="{82870088-8276-4FD8-B6BC-ED81FA373A21}" srcOrd="0" destOrd="0" presId="urn:microsoft.com/office/officeart/2005/8/layout/hierarchy2"/>
    <dgm:cxn modelId="{961D26AF-71EB-430F-8EA4-EEF3BF7BACD2}" type="presOf" srcId="{57BE6179-CD47-469F-8ABC-73B08622910B}" destId="{B18DC84F-2CE0-4D18-AF4B-2ED3B1D3BCF5}" srcOrd="0" destOrd="0" presId="urn:microsoft.com/office/officeart/2005/8/layout/hierarchy2"/>
    <dgm:cxn modelId="{7EDF4FC7-796B-438E-BFDD-D642D5AB0704}" type="presOf" srcId="{A0C5B9A3-9C11-4982-BC7D-A3EFA1C7E109}" destId="{8D10ED57-25F4-4DE3-BDB3-C4ABFBBA1312}" srcOrd="0" destOrd="0" presId="urn:microsoft.com/office/officeart/2005/8/layout/hierarchy2"/>
    <dgm:cxn modelId="{7C801BDC-E1F6-45A6-8CFA-8434AECC485F}" type="presOf" srcId="{57BE6179-CD47-469F-8ABC-73B08622910B}" destId="{6028EF24-ED0D-41F1-B0C9-7FC9CCB724D1}" srcOrd="1" destOrd="0" presId="urn:microsoft.com/office/officeart/2005/8/layout/hierarchy2"/>
    <dgm:cxn modelId="{18D598A8-ED08-4944-B156-B6CB28765F95}" type="presOf" srcId="{8371D912-F92B-4B5E-B3CE-942E5F246B3A}" destId="{4982B6A4-30A8-4CBC-AC2E-EC826397450B}" srcOrd="1" destOrd="0" presId="urn:microsoft.com/office/officeart/2005/8/layout/hierarchy2"/>
    <dgm:cxn modelId="{214A2752-23D8-4788-89E0-97F8065C4087}" type="presOf" srcId="{E1B65908-19A0-4018-8431-21BB79C37483}" destId="{9322298A-A25B-410C-B1B4-18034C08F6CF}" srcOrd="0" destOrd="0" presId="urn:microsoft.com/office/officeart/2005/8/layout/hierarchy2"/>
    <dgm:cxn modelId="{1F27661B-1CFF-416B-8A55-C90826A0670D}" type="presOf" srcId="{84F0D2DC-2AE1-42BB-85B8-4DEB066CE4CF}" destId="{5990610F-BDF4-4D58-91FB-8F9ECDFA89D0}" srcOrd="0" destOrd="0" presId="urn:microsoft.com/office/officeart/2005/8/layout/hierarchy2"/>
    <dgm:cxn modelId="{FF3FA151-3140-4BC0-B470-5AEFB454833D}" type="presOf" srcId="{05D83412-9A8B-46BF-B7FF-A6C5ECDB2F95}" destId="{053D439B-2998-41A7-9C81-6614F650B9D9}" srcOrd="0" destOrd="0" presId="urn:microsoft.com/office/officeart/2005/8/layout/hierarchy2"/>
    <dgm:cxn modelId="{1944ED5E-B2C8-416B-A0F4-12BF6DC4AEC7}" type="presOf" srcId="{F817A7F0-ED10-4768-A7EE-789EEBA0AD3C}" destId="{43285961-EE3A-43BC-A56B-C99FE0BC6F37}" srcOrd="1" destOrd="0" presId="urn:microsoft.com/office/officeart/2005/8/layout/hierarchy2"/>
    <dgm:cxn modelId="{5B2F6921-8F00-4EE6-9623-F23FE1B1FB22}" srcId="{E42839A0-1050-4DA7-AA63-86CB76DEC0E9}" destId="{35796DE8-3835-4405-B9D5-23981DA9C2AA}" srcOrd="0" destOrd="0" parTransId="{DBCFAA74-5628-4146-9A32-2BC00745D5F7}" sibTransId="{E71B905C-B5F8-443D-99BD-1A4E54878094}"/>
    <dgm:cxn modelId="{96D8FBE0-281C-4A2D-A0A2-5C296AA23C8F}" type="presOf" srcId="{35796DE8-3835-4405-B9D5-23981DA9C2AA}" destId="{5CFF7AED-9333-4254-92BC-24BD3C20FDC6}" srcOrd="0" destOrd="0" presId="urn:microsoft.com/office/officeart/2005/8/layout/hierarchy2"/>
    <dgm:cxn modelId="{BF769D02-9AD3-4B0C-AAE6-935A0FFF2F7F}" srcId="{E42839A0-1050-4DA7-AA63-86CB76DEC0E9}" destId="{E2BFD836-B47D-4652-9F59-5AD06E0B98C5}" srcOrd="1" destOrd="0" parTransId="{84F0D2DC-2AE1-42BB-85B8-4DEB066CE4CF}" sibTransId="{E1D4652D-0867-43AE-8BE9-A6632EFB52A6}"/>
    <dgm:cxn modelId="{FC250445-7CCC-48C1-AA93-3D330906C266}" type="presOf" srcId="{E42839A0-1050-4DA7-AA63-86CB76DEC0E9}" destId="{563EAC6C-C1E7-45C7-A1D0-DF4DD5195EEF}" srcOrd="0" destOrd="0" presId="urn:microsoft.com/office/officeart/2005/8/layout/hierarchy2"/>
    <dgm:cxn modelId="{9A1B49F9-4AE8-4C5B-BA42-1B2DA618BFB9}" type="presOf" srcId="{53FFFD59-B10B-48D9-84EC-C6E887303CCB}" destId="{FB250428-1CF6-4D97-8A26-1D2164B31268}" srcOrd="1" destOrd="0" presId="urn:microsoft.com/office/officeart/2005/8/layout/hierarchy2"/>
    <dgm:cxn modelId="{135A22D8-0BB8-4D97-A0C2-959DB14D8D9A}" srcId="{38E12AE6-5460-48D2-B6B2-7EE9E413DA47}" destId="{E42839A0-1050-4DA7-AA63-86CB76DEC0E9}" srcOrd="1" destOrd="0" parTransId="{9C3F88DF-5EAC-44B6-A974-228FF3B34352}" sibTransId="{F8FB6D84-B95D-45E8-A419-5417231E8F35}"/>
    <dgm:cxn modelId="{7D0BCB81-0BE8-4BB6-B604-DC019B9AED9A}" type="presOf" srcId="{9C3F88DF-5EAC-44B6-A974-228FF3B34352}" destId="{514F050F-5548-4E41-B0EA-47E51443D477}" srcOrd="1" destOrd="0" presId="urn:microsoft.com/office/officeart/2005/8/layout/hierarchy2"/>
    <dgm:cxn modelId="{ABBCF99E-077C-43B0-995A-F274ECEB5E15}" srcId="{A225A1E5-EE0F-4E10-98E4-9961E14BB079}" destId="{A4049DEA-2401-471D-B4F4-706D548FC74E}" srcOrd="0" destOrd="0" parTransId="{00C4F2FD-08BD-4A90-8C76-39A8E5C30BA5}" sibTransId="{1F4951DC-26C1-4DF7-B977-8046F8EB94FA}"/>
    <dgm:cxn modelId="{4E85A7D5-55FB-43DD-A8B1-0B13B72DA8DE}" type="presOf" srcId="{9CA567B6-3CEC-4592-AF93-74FEF9D3B6F1}" destId="{F2F5C381-8A51-4A4E-9F6F-7F797D11A907}" srcOrd="0" destOrd="0" presId="urn:microsoft.com/office/officeart/2005/8/layout/hierarchy2"/>
    <dgm:cxn modelId="{45B925E7-8F66-41A5-9193-45EA08A639DC}" type="presOf" srcId="{DFDAD4BD-8BE6-485E-B827-3FBF72CC4DCB}" destId="{2976A920-F085-49A6-853A-E85AF526EF52}" srcOrd="0" destOrd="0" presId="urn:microsoft.com/office/officeart/2005/8/layout/hierarchy2"/>
    <dgm:cxn modelId="{5FD65B63-D23B-465B-ABED-DE1528A8F4BC}" type="presOf" srcId="{21951F0D-51B5-470F-AAE6-D6070E72EF16}" destId="{5E144091-E75E-4D3E-B632-BF2CF85A9834}" srcOrd="1" destOrd="0" presId="urn:microsoft.com/office/officeart/2005/8/layout/hierarchy2"/>
    <dgm:cxn modelId="{358632BB-0569-476B-9021-6B5040BE264E}" type="presOf" srcId="{CE0C9C40-D912-4669-8D53-1775B1E2AD9F}" destId="{4954F26B-C029-47D0-88D2-6BA320FE7E75}" srcOrd="1" destOrd="0" presId="urn:microsoft.com/office/officeart/2005/8/layout/hierarchy2"/>
    <dgm:cxn modelId="{E5C08465-D9D8-473D-863F-302545430E38}" srcId="{35796DE8-3835-4405-B9D5-23981DA9C2AA}" destId="{714DDECE-B669-445D-B31D-AE9ED6331522}" srcOrd="0" destOrd="0" parTransId="{A9AB9FA8-4253-45F1-BB86-8C3E065B2640}" sibTransId="{472BFD81-81B1-475C-981F-D6D97DDC79BB}"/>
    <dgm:cxn modelId="{329E90C5-69CA-478E-BF9F-1393929D81F4}" type="presOf" srcId="{8B52B629-6011-4AF3-956C-A0AC2FF5A694}" destId="{596742F1-E731-490E-8D0B-11EFCBBAC9A8}" srcOrd="0" destOrd="0" presId="urn:microsoft.com/office/officeart/2005/8/layout/hierarchy2"/>
    <dgm:cxn modelId="{29369E5D-FA90-4ACA-8543-76521CCF4C65}" type="presOf" srcId="{551760FE-84D4-4823-8BA2-4F1485AC15E9}" destId="{995E7C8D-C7EC-4990-8323-C65F6D2BA15E}" srcOrd="1" destOrd="0" presId="urn:microsoft.com/office/officeart/2005/8/layout/hierarchy2"/>
    <dgm:cxn modelId="{80D14031-0606-494A-A85B-2FDA1D1D816F}" srcId="{38E12AE6-5460-48D2-B6B2-7EE9E413DA47}" destId="{E3D0760E-31AE-40DC-B61B-0C70A1143E2E}" srcOrd="0" destOrd="0" parTransId="{F8DF89AF-052F-49CC-B705-C8F84A6C6DF7}" sibTransId="{1FDB2BC1-D18E-4720-AF36-AF37999DD984}"/>
    <dgm:cxn modelId="{AC2857D0-8967-4BF3-A5CD-18457A7BD2CD}" type="presOf" srcId="{8371D912-F92B-4B5E-B3CE-942E5F246B3A}" destId="{98ECBDBE-3142-4DE7-97C6-9E234A4AAA78}" srcOrd="0" destOrd="0" presId="urn:microsoft.com/office/officeart/2005/8/layout/hierarchy2"/>
    <dgm:cxn modelId="{264A9592-4436-4225-9BF2-A22263183A3E}" type="presParOf" srcId="{23D2D7A5-FD94-4F75-9788-D95394508EDA}" destId="{50E93267-2CC9-4467-A58C-E9C449C5333B}" srcOrd="0" destOrd="0" presId="urn:microsoft.com/office/officeart/2005/8/layout/hierarchy2"/>
    <dgm:cxn modelId="{748ABB54-FB7F-483C-AF17-7907FF63E8EF}" type="presParOf" srcId="{50E93267-2CC9-4467-A58C-E9C449C5333B}" destId="{041CB430-FA04-4138-BAC4-270DE6A044F9}" srcOrd="0" destOrd="0" presId="urn:microsoft.com/office/officeart/2005/8/layout/hierarchy2"/>
    <dgm:cxn modelId="{5D4B26A0-CC10-4AE4-896D-12D19EA56F98}" type="presParOf" srcId="{50E93267-2CC9-4467-A58C-E9C449C5333B}" destId="{EEF12FEC-5378-4836-A95B-BF078D2E1B40}" srcOrd="1" destOrd="0" presId="urn:microsoft.com/office/officeart/2005/8/layout/hierarchy2"/>
    <dgm:cxn modelId="{79FA0827-BAB3-49DF-A450-4ADBE43377C7}" type="presParOf" srcId="{EEF12FEC-5378-4836-A95B-BF078D2E1B40}" destId="{4AB30A6D-3DBF-496A-BCB3-AC81D9A7F964}" srcOrd="0" destOrd="0" presId="urn:microsoft.com/office/officeart/2005/8/layout/hierarchy2"/>
    <dgm:cxn modelId="{D8BB1CB0-47A6-4E7F-97B3-F63051D76714}" type="presParOf" srcId="{4AB30A6D-3DBF-496A-BCB3-AC81D9A7F964}" destId="{4954F26B-C029-47D0-88D2-6BA320FE7E75}" srcOrd="0" destOrd="0" presId="urn:microsoft.com/office/officeart/2005/8/layout/hierarchy2"/>
    <dgm:cxn modelId="{5F38DE83-3D15-4A0C-B560-A116D66DF718}" type="presParOf" srcId="{EEF12FEC-5378-4836-A95B-BF078D2E1B40}" destId="{701AB2D8-2E2D-4824-954B-19BED9FD3FF1}" srcOrd="1" destOrd="0" presId="urn:microsoft.com/office/officeart/2005/8/layout/hierarchy2"/>
    <dgm:cxn modelId="{12E4A855-8066-48F8-AA9C-646F17488204}" type="presParOf" srcId="{701AB2D8-2E2D-4824-954B-19BED9FD3FF1}" destId="{00E09923-3B74-4C27-B781-A62D57695EBA}" srcOrd="0" destOrd="0" presId="urn:microsoft.com/office/officeart/2005/8/layout/hierarchy2"/>
    <dgm:cxn modelId="{3F8B83F5-BDE5-40B7-954A-F37B23D3117A}" type="presParOf" srcId="{701AB2D8-2E2D-4824-954B-19BED9FD3FF1}" destId="{19BDB692-46F3-4A4B-B9D0-10EB114C84BF}" srcOrd="1" destOrd="0" presId="urn:microsoft.com/office/officeart/2005/8/layout/hierarchy2"/>
    <dgm:cxn modelId="{06A9C9FC-0272-461E-89C3-6AC0236576FF}" type="presParOf" srcId="{19BDB692-46F3-4A4B-B9D0-10EB114C84BF}" destId="{44169B72-6668-4F07-8077-A03DD4D75D79}" srcOrd="0" destOrd="0" presId="urn:microsoft.com/office/officeart/2005/8/layout/hierarchy2"/>
    <dgm:cxn modelId="{6BB61728-620F-406B-AFA5-E31C2669E4A8}" type="presParOf" srcId="{44169B72-6668-4F07-8077-A03DD4D75D79}" destId="{0A91F75E-8E05-4B65-B953-0E6E74D7CA5C}" srcOrd="0" destOrd="0" presId="urn:microsoft.com/office/officeart/2005/8/layout/hierarchy2"/>
    <dgm:cxn modelId="{BBE54C28-5A3A-409F-A8D7-6C7F5DB67648}" type="presParOf" srcId="{19BDB692-46F3-4A4B-B9D0-10EB114C84BF}" destId="{CD62CD94-2710-4BB7-8449-2FB8EC107B8D}" srcOrd="1" destOrd="0" presId="urn:microsoft.com/office/officeart/2005/8/layout/hierarchy2"/>
    <dgm:cxn modelId="{B5E6F6F8-0CE0-4D66-8125-53FFD532488B}" type="presParOf" srcId="{CD62CD94-2710-4BB7-8449-2FB8EC107B8D}" destId="{0A6926C6-29D3-40C4-B3FD-2F097DE3A671}" srcOrd="0" destOrd="0" presId="urn:microsoft.com/office/officeart/2005/8/layout/hierarchy2"/>
    <dgm:cxn modelId="{C6564F5E-7D12-473A-B33A-0CCDA3285CFB}" type="presParOf" srcId="{CD62CD94-2710-4BB7-8449-2FB8EC107B8D}" destId="{0E38CEE5-BEB7-45DF-A773-6BAF6805F8FE}" srcOrd="1" destOrd="0" presId="urn:microsoft.com/office/officeart/2005/8/layout/hierarchy2"/>
    <dgm:cxn modelId="{0690F114-B693-4A81-A4B0-0D0DD8A80B79}" type="presParOf" srcId="{19BDB692-46F3-4A4B-B9D0-10EB114C84BF}" destId="{6FC66F52-1859-4A51-8D9B-4F5F2CE4D232}" srcOrd="2" destOrd="0" presId="urn:microsoft.com/office/officeart/2005/8/layout/hierarchy2"/>
    <dgm:cxn modelId="{A46D32CC-042E-40FD-ADAA-3BA63BEAE02C}" type="presParOf" srcId="{6FC66F52-1859-4A51-8D9B-4F5F2CE4D232}" destId="{643052D1-DF42-4A34-AF34-1E717CFE6E53}" srcOrd="0" destOrd="0" presId="urn:microsoft.com/office/officeart/2005/8/layout/hierarchy2"/>
    <dgm:cxn modelId="{4F97D91B-0ABB-48AD-A920-CB2A8DB25C33}" type="presParOf" srcId="{19BDB692-46F3-4A4B-B9D0-10EB114C84BF}" destId="{BA4DDC2F-DB07-4598-9E49-909926B3D4FA}" srcOrd="3" destOrd="0" presId="urn:microsoft.com/office/officeart/2005/8/layout/hierarchy2"/>
    <dgm:cxn modelId="{3CD4C98F-469C-4879-9C5D-0E053ACF1DE7}" type="presParOf" srcId="{BA4DDC2F-DB07-4598-9E49-909926B3D4FA}" destId="{9322298A-A25B-410C-B1B4-18034C08F6CF}" srcOrd="0" destOrd="0" presId="urn:microsoft.com/office/officeart/2005/8/layout/hierarchy2"/>
    <dgm:cxn modelId="{9EDDFCFF-1603-4E3A-8D1F-BD610F2F5FB2}" type="presParOf" srcId="{BA4DDC2F-DB07-4598-9E49-909926B3D4FA}" destId="{1B0B6564-C475-4EC3-AFB3-8F8613C2A2E2}" srcOrd="1" destOrd="0" presId="urn:microsoft.com/office/officeart/2005/8/layout/hierarchy2"/>
    <dgm:cxn modelId="{8D7E1287-F5D4-42FE-808E-FDBD54020D60}" type="presParOf" srcId="{19BDB692-46F3-4A4B-B9D0-10EB114C84BF}" destId="{2976A920-F085-49A6-853A-E85AF526EF52}" srcOrd="4" destOrd="0" presId="urn:microsoft.com/office/officeart/2005/8/layout/hierarchy2"/>
    <dgm:cxn modelId="{959A990D-2658-4F2E-BDD7-1CB6AA7F3E0F}" type="presParOf" srcId="{2976A920-F085-49A6-853A-E85AF526EF52}" destId="{A8DC4F66-A092-48C0-9DCF-9C6FABFA7D6B}" srcOrd="0" destOrd="0" presId="urn:microsoft.com/office/officeart/2005/8/layout/hierarchy2"/>
    <dgm:cxn modelId="{9DC7ADFF-59D8-4A94-8CED-4951153FBFDD}" type="presParOf" srcId="{19BDB692-46F3-4A4B-B9D0-10EB114C84BF}" destId="{F578CF00-0DC0-4775-96DC-DBE0678F8B5A}" srcOrd="5" destOrd="0" presId="urn:microsoft.com/office/officeart/2005/8/layout/hierarchy2"/>
    <dgm:cxn modelId="{2DB946C1-81EE-44CA-BC06-F1D20ECA88D4}" type="presParOf" srcId="{F578CF00-0DC0-4775-96DC-DBE0678F8B5A}" destId="{A61832B8-D8D6-434D-ABDD-22D95A6E3F29}" srcOrd="0" destOrd="0" presId="urn:microsoft.com/office/officeart/2005/8/layout/hierarchy2"/>
    <dgm:cxn modelId="{257ABF57-CAAC-400C-B9CF-9A707011822F}" type="presParOf" srcId="{F578CF00-0DC0-4775-96DC-DBE0678F8B5A}" destId="{3941CD50-C5C0-4FD9-9144-ABD1F9708429}" srcOrd="1" destOrd="0" presId="urn:microsoft.com/office/officeart/2005/8/layout/hierarchy2"/>
    <dgm:cxn modelId="{AF1E6423-EDDA-4D1B-B3A0-E4EC6541C9B8}" type="presParOf" srcId="{EEF12FEC-5378-4836-A95B-BF078D2E1B40}" destId="{8D10ED57-25F4-4DE3-BDB3-C4ABFBBA1312}" srcOrd="2" destOrd="0" presId="urn:microsoft.com/office/officeart/2005/8/layout/hierarchy2"/>
    <dgm:cxn modelId="{BE04D141-35E3-453F-94D5-86244779C067}" type="presParOf" srcId="{8D10ED57-25F4-4DE3-BDB3-C4ABFBBA1312}" destId="{2B9C4274-CD96-4F07-8A2E-811B83CB584F}" srcOrd="0" destOrd="0" presId="urn:microsoft.com/office/officeart/2005/8/layout/hierarchy2"/>
    <dgm:cxn modelId="{0EF31A3E-87E4-49D2-91D4-99A94DDF2605}" type="presParOf" srcId="{EEF12FEC-5378-4836-A95B-BF078D2E1B40}" destId="{B9FE9E2E-5547-46CB-BB80-9018D203E366}" srcOrd="3" destOrd="0" presId="urn:microsoft.com/office/officeart/2005/8/layout/hierarchy2"/>
    <dgm:cxn modelId="{0DFBBC4F-3258-4796-8722-3FB732E87A7B}" type="presParOf" srcId="{B9FE9E2E-5547-46CB-BB80-9018D203E366}" destId="{211B8A5E-5489-4A68-9ADD-0CF74160DD23}" srcOrd="0" destOrd="0" presId="urn:microsoft.com/office/officeart/2005/8/layout/hierarchy2"/>
    <dgm:cxn modelId="{9569351C-6241-42B0-9CEB-00A358D348D3}" type="presParOf" srcId="{B9FE9E2E-5547-46CB-BB80-9018D203E366}" destId="{BD1F3013-6A67-42BC-85D9-48F49B317C25}" srcOrd="1" destOrd="0" presId="urn:microsoft.com/office/officeart/2005/8/layout/hierarchy2"/>
    <dgm:cxn modelId="{D77C307D-A62D-4706-867F-6177F54C7B2D}" type="presParOf" srcId="{BD1F3013-6A67-42BC-85D9-48F49B317C25}" destId="{624D090F-E0A2-4237-9256-A4530B5FDE79}" srcOrd="0" destOrd="0" presId="urn:microsoft.com/office/officeart/2005/8/layout/hierarchy2"/>
    <dgm:cxn modelId="{75FA34C1-B1B0-4E13-96DC-45FE5A558020}" type="presParOf" srcId="{624D090F-E0A2-4237-9256-A4530B5FDE79}" destId="{6CA1D0B6-1272-438D-940A-74A33DB18751}" srcOrd="0" destOrd="0" presId="urn:microsoft.com/office/officeart/2005/8/layout/hierarchy2"/>
    <dgm:cxn modelId="{3F0513F2-1B1A-48FF-BF04-27F2E6EDC37D}" type="presParOf" srcId="{BD1F3013-6A67-42BC-85D9-48F49B317C25}" destId="{67E4370A-DBF0-4D2C-B7D4-AC359B693EB7}" srcOrd="1" destOrd="0" presId="urn:microsoft.com/office/officeart/2005/8/layout/hierarchy2"/>
    <dgm:cxn modelId="{E36BF744-DB5E-4CCB-A872-0F28EE5B9FF8}" type="presParOf" srcId="{67E4370A-DBF0-4D2C-B7D4-AC359B693EB7}" destId="{9D9E7C6C-4C17-46EA-AD17-EC3B72ECFFC7}" srcOrd="0" destOrd="0" presId="urn:microsoft.com/office/officeart/2005/8/layout/hierarchy2"/>
    <dgm:cxn modelId="{3CCB4700-F47F-40C5-89EE-34D1ADB3B3D0}" type="presParOf" srcId="{67E4370A-DBF0-4D2C-B7D4-AC359B693EB7}" destId="{B3B88EDB-A5E6-4591-AC99-BE7CC9AE827B}" srcOrd="1" destOrd="0" presId="urn:microsoft.com/office/officeart/2005/8/layout/hierarchy2"/>
    <dgm:cxn modelId="{F928EF67-C10A-4DE6-BF83-12E643710498}" type="presParOf" srcId="{B3B88EDB-A5E6-4591-AC99-BE7CC9AE827B}" destId="{B9E4C364-EE1F-4DE4-8E14-028BDDF68C9C}" srcOrd="0" destOrd="0" presId="urn:microsoft.com/office/officeart/2005/8/layout/hierarchy2"/>
    <dgm:cxn modelId="{24399AC6-94F3-4430-8F33-D72ABE910726}" type="presParOf" srcId="{B9E4C364-EE1F-4DE4-8E14-028BDDF68C9C}" destId="{43285961-EE3A-43BC-A56B-C99FE0BC6F37}" srcOrd="0" destOrd="0" presId="urn:microsoft.com/office/officeart/2005/8/layout/hierarchy2"/>
    <dgm:cxn modelId="{121A5A1E-28B3-438F-82EA-936F29EC7CD0}" type="presParOf" srcId="{B3B88EDB-A5E6-4591-AC99-BE7CC9AE827B}" destId="{6267B232-A0DE-4595-9023-A6EEB3878F85}" srcOrd="1" destOrd="0" presId="urn:microsoft.com/office/officeart/2005/8/layout/hierarchy2"/>
    <dgm:cxn modelId="{205694E6-8215-49BA-BB69-C0F77EB9415F}" type="presParOf" srcId="{6267B232-A0DE-4595-9023-A6EEB3878F85}" destId="{596742F1-E731-490E-8D0B-11EFCBBAC9A8}" srcOrd="0" destOrd="0" presId="urn:microsoft.com/office/officeart/2005/8/layout/hierarchy2"/>
    <dgm:cxn modelId="{BC33F970-A837-4434-B1C8-05F6C0767C6F}" type="presParOf" srcId="{6267B232-A0DE-4595-9023-A6EEB3878F85}" destId="{68E5FC6F-2EC0-49B5-AE1C-C21D2E61967D}" srcOrd="1" destOrd="0" presId="urn:microsoft.com/office/officeart/2005/8/layout/hierarchy2"/>
    <dgm:cxn modelId="{B5781EDA-C7AD-45BB-ADB1-020D6338DAF9}" type="presParOf" srcId="{68E5FC6F-2EC0-49B5-AE1C-C21D2E61967D}" destId="{BCEDFE25-3BBC-45F0-8C63-B5A52EDC8AE7}" srcOrd="0" destOrd="0" presId="urn:microsoft.com/office/officeart/2005/8/layout/hierarchy2"/>
    <dgm:cxn modelId="{7CB63C53-F45E-407D-95C9-0F7EF5DD86FE}" type="presParOf" srcId="{BCEDFE25-3BBC-45F0-8C63-B5A52EDC8AE7}" destId="{C9BB6914-64C2-406D-AAD1-E4430A3202F0}" srcOrd="0" destOrd="0" presId="urn:microsoft.com/office/officeart/2005/8/layout/hierarchy2"/>
    <dgm:cxn modelId="{CCFC1049-291C-42C9-A240-F9B9F866DD05}" type="presParOf" srcId="{68E5FC6F-2EC0-49B5-AE1C-C21D2E61967D}" destId="{DF223CB4-D407-4306-A722-4E54BA72BA01}" srcOrd="1" destOrd="0" presId="urn:microsoft.com/office/officeart/2005/8/layout/hierarchy2"/>
    <dgm:cxn modelId="{F1383259-559A-48C3-A855-6FA33450D580}" type="presParOf" srcId="{DF223CB4-D407-4306-A722-4E54BA72BA01}" destId="{F5EA2600-D855-4BD3-9D21-DD427AE94197}" srcOrd="0" destOrd="0" presId="urn:microsoft.com/office/officeart/2005/8/layout/hierarchy2"/>
    <dgm:cxn modelId="{12E17B0C-D0F9-483C-A0C0-519E4D819EFA}" type="presParOf" srcId="{DF223CB4-D407-4306-A722-4E54BA72BA01}" destId="{B8471B91-AB67-4A05-98F1-E6A7619C86D6}" srcOrd="1" destOrd="0" presId="urn:microsoft.com/office/officeart/2005/8/layout/hierarchy2"/>
    <dgm:cxn modelId="{4109D09D-7D13-440C-8310-FC1A13C7040F}" type="presParOf" srcId="{B8471B91-AB67-4A05-98F1-E6A7619C86D6}" destId="{82870088-8276-4FD8-B6BC-ED81FA373A21}" srcOrd="0" destOrd="0" presId="urn:microsoft.com/office/officeart/2005/8/layout/hierarchy2"/>
    <dgm:cxn modelId="{943F0D5B-340C-4947-AF4E-B864BFD3DA0C}" type="presParOf" srcId="{82870088-8276-4FD8-B6BC-ED81FA373A21}" destId="{5E144091-E75E-4D3E-B632-BF2CF85A9834}" srcOrd="0" destOrd="0" presId="urn:microsoft.com/office/officeart/2005/8/layout/hierarchy2"/>
    <dgm:cxn modelId="{0B5F3005-D6A3-4E31-92EF-BC5D903461B4}" type="presParOf" srcId="{B8471B91-AB67-4A05-98F1-E6A7619C86D6}" destId="{EAFB6FB3-3F60-48C5-8787-6B079AF2C0A7}" srcOrd="1" destOrd="0" presId="urn:microsoft.com/office/officeart/2005/8/layout/hierarchy2"/>
    <dgm:cxn modelId="{BB73BA00-D52A-451E-85C4-25EFC970BCA5}" type="presParOf" srcId="{EAFB6FB3-3F60-48C5-8787-6B079AF2C0A7}" destId="{72FFFA21-37BC-4BF4-895D-E7904B4236E1}" srcOrd="0" destOrd="0" presId="urn:microsoft.com/office/officeart/2005/8/layout/hierarchy2"/>
    <dgm:cxn modelId="{2F4F6A25-6DB9-4AE9-9CBB-3E59370A457E}" type="presParOf" srcId="{EAFB6FB3-3F60-48C5-8787-6B079AF2C0A7}" destId="{C01E9A15-15CE-4470-A53E-F6230E191A20}" srcOrd="1" destOrd="0" presId="urn:microsoft.com/office/officeart/2005/8/layout/hierarchy2"/>
    <dgm:cxn modelId="{F5D35C82-6570-4074-B7D1-D848EBD6174C}" type="presParOf" srcId="{C01E9A15-15CE-4470-A53E-F6230E191A20}" destId="{8E5408FE-2FD6-4633-A942-8BAA28BEAC65}" srcOrd="0" destOrd="0" presId="urn:microsoft.com/office/officeart/2005/8/layout/hierarchy2"/>
    <dgm:cxn modelId="{57CFA02C-AC88-4F9C-8B63-B480ACC6C040}" type="presParOf" srcId="{8E5408FE-2FD6-4633-A942-8BAA28BEAC65}" destId="{A9EC27AF-AB23-4D70-BEB0-CDB76F42D467}" srcOrd="0" destOrd="0" presId="urn:microsoft.com/office/officeart/2005/8/layout/hierarchy2"/>
    <dgm:cxn modelId="{940D5EAA-D6BF-41F3-BA97-32748A0C4417}" type="presParOf" srcId="{C01E9A15-15CE-4470-A53E-F6230E191A20}" destId="{222E5E3C-27ED-4CFB-B393-58DCE3EBDB37}" srcOrd="1" destOrd="0" presId="urn:microsoft.com/office/officeart/2005/8/layout/hierarchy2"/>
    <dgm:cxn modelId="{2C01182D-F5B7-4226-AAC1-35D363E3755B}" type="presParOf" srcId="{222E5E3C-27ED-4CFB-B393-58DCE3EBDB37}" destId="{C77E6FB3-94F2-4774-A06D-66EE0C05A277}" srcOrd="0" destOrd="0" presId="urn:microsoft.com/office/officeart/2005/8/layout/hierarchy2"/>
    <dgm:cxn modelId="{0EFAC549-EE54-484A-A49F-09CF71A947C7}" type="presParOf" srcId="{222E5E3C-27ED-4CFB-B393-58DCE3EBDB37}" destId="{C1C9074E-338C-4089-B6B5-D94D9386DCAC}" srcOrd="1" destOrd="0" presId="urn:microsoft.com/office/officeart/2005/8/layout/hierarchy2"/>
    <dgm:cxn modelId="{1266500E-EFDA-4D6F-AEA3-7F8B26E9611D}" type="presParOf" srcId="{68E5FC6F-2EC0-49B5-AE1C-C21D2E61967D}" destId="{36856E38-9F69-4073-913C-66172ED88372}" srcOrd="2" destOrd="0" presId="urn:microsoft.com/office/officeart/2005/8/layout/hierarchy2"/>
    <dgm:cxn modelId="{3F4F5CEC-4658-4B78-92EE-E4B012B2B001}" type="presParOf" srcId="{36856E38-9F69-4073-913C-66172ED88372}" destId="{995E7C8D-C7EC-4990-8323-C65F6D2BA15E}" srcOrd="0" destOrd="0" presId="urn:microsoft.com/office/officeart/2005/8/layout/hierarchy2"/>
    <dgm:cxn modelId="{1008D314-990D-4473-97EB-744805DCF26E}" type="presParOf" srcId="{68E5FC6F-2EC0-49B5-AE1C-C21D2E61967D}" destId="{DA900872-15E2-4D01-835D-8A9DC88F1353}" srcOrd="3" destOrd="0" presId="urn:microsoft.com/office/officeart/2005/8/layout/hierarchy2"/>
    <dgm:cxn modelId="{D52B27E3-6254-40FD-BE33-24C57B805104}" type="presParOf" srcId="{DA900872-15E2-4D01-835D-8A9DC88F1353}" destId="{264A52B4-5BC6-46FD-9F96-50418DBC1D0C}" srcOrd="0" destOrd="0" presId="urn:microsoft.com/office/officeart/2005/8/layout/hierarchy2"/>
    <dgm:cxn modelId="{89EDA80F-FAB1-45D4-911B-FE5C3CD32961}" type="presParOf" srcId="{DA900872-15E2-4D01-835D-8A9DC88F1353}" destId="{B46AA3BD-E631-4FD4-BAF1-C13819E3BB23}" srcOrd="1" destOrd="0" presId="urn:microsoft.com/office/officeart/2005/8/layout/hierarchy2"/>
    <dgm:cxn modelId="{53E09DBF-37E4-4D35-90F1-365A39861E1F}" type="presParOf" srcId="{B46AA3BD-E631-4FD4-BAF1-C13819E3BB23}" destId="{01EC6B21-D8E9-49AB-B525-3F9493A230B3}" srcOrd="0" destOrd="0" presId="urn:microsoft.com/office/officeart/2005/8/layout/hierarchy2"/>
    <dgm:cxn modelId="{4E73D52A-59B1-436E-883F-E18D28CE2836}" type="presParOf" srcId="{01EC6B21-D8E9-49AB-B525-3F9493A230B3}" destId="{FB250428-1CF6-4D97-8A26-1D2164B31268}" srcOrd="0" destOrd="0" presId="urn:microsoft.com/office/officeart/2005/8/layout/hierarchy2"/>
    <dgm:cxn modelId="{04ECE94F-2CD2-429E-AC0A-5E2331AD89C5}" type="presParOf" srcId="{B46AA3BD-E631-4FD4-BAF1-C13819E3BB23}" destId="{406153C4-450C-40D8-B490-0C79FC393FC1}" srcOrd="1" destOrd="0" presId="urn:microsoft.com/office/officeart/2005/8/layout/hierarchy2"/>
    <dgm:cxn modelId="{EFA0A511-BE7D-4EF9-B039-69B774D3CC8A}" type="presParOf" srcId="{406153C4-450C-40D8-B490-0C79FC393FC1}" destId="{F152E97A-FE5A-406C-8AA0-4537E2C91191}" srcOrd="0" destOrd="0" presId="urn:microsoft.com/office/officeart/2005/8/layout/hierarchy2"/>
    <dgm:cxn modelId="{FA5163D0-E7DF-45DE-8D9E-09BC9D3918E1}" type="presParOf" srcId="{406153C4-450C-40D8-B490-0C79FC393FC1}" destId="{7DB3B9EC-92A4-4A45-8ADF-3CCCB114E2E6}" srcOrd="1" destOrd="0" presId="urn:microsoft.com/office/officeart/2005/8/layout/hierarchy2"/>
    <dgm:cxn modelId="{D1A9D449-6D0B-4C67-AF49-87404DECB66A}" type="presParOf" srcId="{7DB3B9EC-92A4-4A45-8ADF-3CCCB114E2E6}" destId="{972BA618-D0DB-44A0-97B2-E234C84BE3C7}" srcOrd="0" destOrd="0" presId="urn:microsoft.com/office/officeart/2005/8/layout/hierarchy2"/>
    <dgm:cxn modelId="{04C737A1-9286-495F-9D50-AB9047681B93}" type="presParOf" srcId="{972BA618-D0DB-44A0-97B2-E234C84BE3C7}" destId="{FCBA5A38-DAC7-427E-BC41-54D719F97A80}" srcOrd="0" destOrd="0" presId="urn:microsoft.com/office/officeart/2005/8/layout/hierarchy2"/>
    <dgm:cxn modelId="{19F9F8E2-B2D0-4455-9249-8F1ACD0E0BCE}" type="presParOf" srcId="{7DB3B9EC-92A4-4A45-8ADF-3CCCB114E2E6}" destId="{76E25069-50AF-4388-A4F2-AEFA553CCA3D}" srcOrd="1" destOrd="0" presId="urn:microsoft.com/office/officeart/2005/8/layout/hierarchy2"/>
    <dgm:cxn modelId="{29C98BD4-1D8B-42EA-9169-AF4A6191FA20}" type="presParOf" srcId="{76E25069-50AF-4388-A4F2-AEFA553CCA3D}" destId="{DFFACE19-53D5-49AC-A0DD-433BCFC13F32}" srcOrd="0" destOrd="0" presId="urn:microsoft.com/office/officeart/2005/8/layout/hierarchy2"/>
    <dgm:cxn modelId="{8C8B947A-2742-453E-A1FB-0A12D596F9CB}" type="presParOf" srcId="{76E25069-50AF-4388-A4F2-AEFA553CCA3D}" destId="{7F0EC157-0BDA-44F0-9B13-5865CE57B33B}" srcOrd="1" destOrd="0" presId="urn:microsoft.com/office/officeart/2005/8/layout/hierarchy2"/>
    <dgm:cxn modelId="{D7DE80F2-5E85-4103-A7A8-EA2EBD4B98D2}" type="presParOf" srcId="{68E5FC6F-2EC0-49B5-AE1C-C21D2E61967D}" destId="{55993DA4-2425-4AC5-8138-031CCCB0C75A}" srcOrd="4" destOrd="0" presId="urn:microsoft.com/office/officeart/2005/8/layout/hierarchy2"/>
    <dgm:cxn modelId="{D1A242E0-ABB7-453A-B69C-DD580AAFAB87}" type="presParOf" srcId="{55993DA4-2425-4AC5-8138-031CCCB0C75A}" destId="{6EE755B8-6AFC-4EF3-B702-3E6CA89FB23D}" srcOrd="0" destOrd="0" presId="urn:microsoft.com/office/officeart/2005/8/layout/hierarchy2"/>
    <dgm:cxn modelId="{3E6C2F53-1928-4672-B264-270821FDCF2E}" type="presParOf" srcId="{68E5FC6F-2EC0-49B5-AE1C-C21D2E61967D}" destId="{8C6A11ED-F884-4774-A365-2FCD933BEB56}" srcOrd="5" destOrd="0" presId="urn:microsoft.com/office/officeart/2005/8/layout/hierarchy2"/>
    <dgm:cxn modelId="{AAABC680-6382-4A6E-90CC-0924322DF2A3}" type="presParOf" srcId="{8C6A11ED-F884-4774-A365-2FCD933BEB56}" destId="{96A1944D-E44E-4CD3-A8E5-55192BC15E88}" srcOrd="0" destOrd="0" presId="urn:microsoft.com/office/officeart/2005/8/layout/hierarchy2"/>
    <dgm:cxn modelId="{3535A03A-630A-4CD7-8519-00E07A84B9FB}" type="presParOf" srcId="{8C6A11ED-F884-4774-A365-2FCD933BEB56}" destId="{DAFCCEC0-1B62-41F4-AE56-69F0BC87B301}" srcOrd="1" destOrd="0" presId="urn:microsoft.com/office/officeart/2005/8/layout/hierarchy2"/>
    <dgm:cxn modelId="{CF22385E-0711-419B-8AD9-9C592DC72B53}" type="presParOf" srcId="{DAFCCEC0-1B62-41F4-AE56-69F0BC87B301}" destId="{98ECBDBE-3142-4DE7-97C6-9E234A4AAA78}" srcOrd="0" destOrd="0" presId="urn:microsoft.com/office/officeart/2005/8/layout/hierarchy2"/>
    <dgm:cxn modelId="{4918793B-5A0D-4E16-9409-AD3AFDF6B286}" type="presParOf" srcId="{98ECBDBE-3142-4DE7-97C6-9E234A4AAA78}" destId="{4982B6A4-30A8-4CBC-AC2E-EC826397450B}" srcOrd="0" destOrd="0" presId="urn:microsoft.com/office/officeart/2005/8/layout/hierarchy2"/>
    <dgm:cxn modelId="{8967FD41-9E70-419C-8E38-88F89628AFAD}" type="presParOf" srcId="{DAFCCEC0-1B62-41F4-AE56-69F0BC87B301}" destId="{02D8FE70-D5F6-4139-BDB5-E5CC30BAFD0F}" srcOrd="1" destOrd="0" presId="urn:microsoft.com/office/officeart/2005/8/layout/hierarchy2"/>
    <dgm:cxn modelId="{C26FC692-C976-41E1-B9CB-22243F370985}" type="presParOf" srcId="{02D8FE70-D5F6-4139-BDB5-E5CC30BAFD0F}" destId="{7AE89A90-11A5-4222-BEEF-38B57C068E79}" srcOrd="0" destOrd="0" presId="urn:microsoft.com/office/officeart/2005/8/layout/hierarchy2"/>
    <dgm:cxn modelId="{D455663A-F4BC-4E67-854A-F3A1EAA043D7}" type="presParOf" srcId="{02D8FE70-D5F6-4139-BDB5-E5CC30BAFD0F}" destId="{B36855D7-DA73-4950-ACD6-DFCC9791A473}" srcOrd="1" destOrd="0" presId="urn:microsoft.com/office/officeart/2005/8/layout/hierarchy2"/>
    <dgm:cxn modelId="{8F0EFC28-B0F0-46A0-B29A-B7514D79BB79}" type="presParOf" srcId="{B36855D7-DA73-4950-ACD6-DFCC9791A473}" destId="{AF40F64E-6681-4378-A1AB-50F225FB5C99}" srcOrd="0" destOrd="0" presId="urn:microsoft.com/office/officeart/2005/8/layout/hierarchy2"/>
    <dgm:cxn modelId="{D3BFE6DB-D7FB-415B-A886-F895A3CCDBA9}" type="presParOf" srcId="{AF40F64E-6681-4378-A1AB-50F225FB5C99}" destId="{CA4B82F3-9849-45DB-A6CC-7250C89700F6}" srcOrd="0" destOrd="0" presId="urn:microsoft.com/office/officeart/2005/8/layout/hierarchy2"/>
    <dgm:cxn modelId="{F50B4406-D73B-43F2-B91B-0F726AA521E8}" type="presParOf" srcId="{B36855D7-DA73-4950-ACD6-DFCC9791A473}" destId="{6CFBC13E-0504-42DD-B382-037E5B1CAB07}" srcOrd="1" destOrd="0" presId="urn:microsoft.com/office/officeart/2005/8/layout/hierarchy2"/>
    <dgm:cxn modelId="{D9D5CEE0-47A8-4C7A-8393-795F56A51047}" type="presParOf" srcId="{6CFBC13E-0504-42DD-B382-037E5B1CAB07}" destId="{E0D9C188-F7C0-49EA-9851-11259AB452F5}" srcOrd="0" destOrd="0" presId="urn:microsoft.com/office/officeart/2005/8/layout/hierarchy2"/>
    <dgm:cxn modelId="{9C7CF564-55EA-4634-9E78-BD9296607DA7}" type="presParOf" srcId="{6CFBC13E-0504-42DD-B382-037E5B1CAB07}" destId="{D366D4E1-C6D2-4CFD-B99F-EF500ED8DF26}" srcOrd="1" destOrd="0" presId="urn:microsoft.com/office/officeart/2005/8/layout/hierarchy2"/>
    <dgm:cxn modelId="{D18D5C30-913D-49EE-ADBD-D71CA845CAEA}" type="presParOf" srcId="{BD1F3013-6A67-42BC-85D9-48F49B317C25}" destId="{FE62AD3C-E9DF-41D4-98BD-3F7407DE29C7}" srcOrd="2" destOrd="0" presId="urn:microsoft.com/office/officeart/2005/8/layout/hierarchy2"/>
    <dgm:cxn modelId="{50635A6E-83B1-4C34-826A-60DAF0229904}" type="presParOf" srcId="{FE62AD3C-E9DF-41D4-98BD-3F7407DE29C7}" destId="{514F050F-5548-4E41-B0EA-47E51443D477}" srcOrd="0" destOrd="0" presId="urn:microsoft.com/office/officeart/2005/8/layout/hierarchy2"/>
    <dgm:cxn modelId="{6D65B371-6D6C-4A75-9AB5-64DB88E0CD45}" type="presParOf" srcId="{BD1F3013-6A67-42BC-85D9-48F49B317C25}" destId="{991D5D8F-6680-46E2-98E2-994E71C85271}" srcOrd="3" destOrd="0" presId="urn:microsoft.com/office/officeart/2005/8/layout/hierarchy2"/>
    <dgm:cxn modelId="{452C2A69-426E-4ED2-985F-FE114A2D503C}" type="presParOf" srcId="{991D5D8F-6680-46E2-98E2-994E71C85271}" destId="{563EAC6C-C1E7-45C7-A1D0-DF4DD5195EEF}" srcOrd="0" destOrd="0" presId="urn:microsoft.com/office/officeart/2005/8/layout/hierarchy2"/>
    <dgm:cxn modelId="{4E4302F4-87BB-45B5-9FBF-C900544ED845}" type="presParOf" srcId="{991D5D8F-6680-46E2-98E2-994E71C85271}" destId="{9988C907-B6AE-4EDC-A485-602A75C6325E}" srcOrd="1" destOrd="0" presId="urn:microsoft.com/office/officeart/2005/8/layout/hierarchy2"/>
    <dgm:cxn modelId="{8FE2864C-75E9-4B0D-BC65-A35BEDCED92B}" type="presParOf" srcId="{9988C907-B6AE-4EDC-A485-602A75C6325E}" destId="{641CE6E4-A1AB-47CE-A2A2-DB0CB70598CC}" srcOrd="0" destOrd="0" presId="urn:microsoft.com/office/officeart/2005/8/layout/hierarchy2"/>
    <dgm:cxn modelId="{7562D8E3-56CF-40E6-8075-1F10507A90BD}" type="presParOf" srcId="{641CE6E4-A1AB-47CE-A2A2-DB0CB70598CC}" destId="{DDFFED4C-98C5-4FE3-A69E-B74A748B1162}" srcOrd="0" destOrd="0" presId="urn:microsoft.com/office/officeart/2005/8/layout/hierarchy2"/>
    <dgm:cxn modelId="{37E6CB55-601F-466F-AC14-F7AC44A49B20}" type="presParOf" srcId="{9988C907-B6AE-4EDC-A485-602A75C6325E}" destId="{6DFBE8FB-848B-40EC-BC75-BB24D7B3638F}" srcOrd="1" destOrd="0" presId="urn:microsoft.com/office/officeart/2005/8/layout/hierarchy2"/>
    <dgm:cxn modelId="{7EF07F71-9A46-455C-A767-6F1F65146C02}" type="presParOf" srcId="{6DFBE8FB-848B-40EC-BC75-BB24D7B3638F}" destId="{5CFF7AED-9333-4254-92BC-24BD3C20FDC6}" srcOrd="0" destOrd="0" presId="urn:microsoft.com/office/officeart/2005/8/layout/hierarchy2"/>
    <dgm:cxn modelId="{4B0364A1-07B3-4AE1-9DF8-18BE34A79A6D}" type="presParOf" srcId="{6DFBE8FB-848B-40EC-BC75-BB24D7B3638F}" destId="{FA5E879A-0FCC-461E-9828-0F51B017F7CE}" srcOrd="1" destOrd="0" presId="urn:microsoft.com/office/officeart/2005/8/layout/hierarchy2"/>
    <dgm:cxn modelId="{ACF055A8-5EF0-403E-BBD8-BF57DCC33BEE}" type="presParOf" srcId="{FA5E879A-0FCC-461E-9828-0F51B017F7CE}" destId="{A6502291-0D05-4B9E-856C-DFA36F8F91BB}" srcOrd="0" destOrd="0" presId="urn:microsoft.com/office/officeart/2005/8/layout/hierarchy2"/>
    <dgm:cxn modelId="{026895C0-B264-4437-8CF0-06605DBC226D}" type="presParOf" srcId="{A6502291-0D05-4B9E-856C-DFA36F8F91BB}" destId="{D9A026C3-471D-4FBC-8FD8-D0A4EA417EC3}" srcOrd="0" destOrd="0" presId="urn:microsoft.com/office/officeart/2005/8/layout/hierarchy2"/>
    <dgm:cxn modelId="{727E35AF-D02B-492B-A8DC-006D7DC407C4}" type="presParOf" srcId="{FA5E879A-0FCC-461E-9828-0F51B017F7CE}" destId="{13F49880-53A1-4DEA-AD2D-730058182EA3}" srcOrd="1" destOrd="0" presId="urn:microsoft.com/office/officeart/2005/8/layout/hierarchy2"/>
    <dgm:cxn modelId="{C514BAC2-EA75-4F72-AC08-C7B27F6D885F}" type="presParOf" srcId="{13F49880-53A1-4DEA-AD2D-730058182EA3}" destId="{A73D2A7E-0B1D-44A8-B2AB-73826393CFB6}" srcOrd="0" destOrd="0" presId="urn:microsoft.com/office/officeart/2005/8/layout/hierarchy2"/>
    <dgm:cxn modelId="{C978622B-269D-4DE0-970F-4C7356FC392E}" type="presParOf" srcId="{13F49880-53A1-4DEA-AD2D-730058182EA3}" destId="{1469A312-6D19-4A20-B8A8-389558F15BB4}" srcOrd="1" destOrd="0" presId="urn:microsoft.com/office/officeart/2005/8/layout/hierarchy2"/>
    <dgm:cxn modelId="{233C8E17-F736-42EF-99BE-BA38EB084215}" type="presParOf" srcId="{1469A312-6D19-4A20-B8A8-389558F15BB4}" destId="{BACAD150-7D07-46EA-94AC-94DD8BDE023F}" srcOrd="0" destOrd="0" presId="urn:microsoft.com/office/officeart/2005/8/layout/hierarchy2"/>
    <dgm:cxn modelId="{5BA235A1-7690-48E6-819E-9F7F0C2F9CA3}" type="presParOf" srcId="{BACAD150-7D07-46EA-94AC-94DD8BDE023F}" destId="{390C6BE4-0F9E-489B-9EB1-D91A74767D40}" srcOrd="0" destOrd="0" presId="urn:microsoft.com/office/officeart/2005/8/layout/hierarchy2"/>
    <dgm:cxn modelId="{F87FA76C-B392-4212-9CAB-E764344B23A4}" type="presParOf" srcId="{1469A312-6D19-4A20-B8A8-389558F15BB4}" destId="{62905853-22E6-4F11-82BF-EC2A8CCB8B30}" srcOrd="1" destOrd="0" presId="urn:microsoft.com/office/officeart/2005/8/layout/hierarchy2"/>
    <dgm:cxn modelId="{F7407773-91AB-4C6B-AD25-8745012DF4EC}" type="presParOf" srcId="{62905853-22E6-4F11-82BF-EC2A8CCB8B30}" destId="{F2F5C381-8A51-4A4E-9F6F-7F797D11A907}" srcOrd="0" destOrd="0" presId="urn:microsoft.com/office/officeart/2005/8/layout/hierarchy2"/>
    <dgm:cxn modelId="{27DC66C1-B0B2-4A56-8155-E469540E14D6}" type="presParOf" srcId="{62905853-22E6-4F11-82BF-EC2A8CCB8B30}" destId="{EC3D296F-84F1-44C7-9446-C87F36CD7331}" srcOrd="1" destOrd="0" presId="urn:microsoft.com/office/officeart/2005/8/layout/hierarchy2"/>
    <dgm:cxn modelId="{73DBD8AA-078A-4E01-9738-EA29F2085F8A}" type="presParOf" srcId="{9988C907-B6AE-4EDC-A485-602A75C6325E}" destId="{5990610F-BDF4-4D58-91FB-8F9ECDFA89D0}" srcOrd="2" destOrd="0" presId="urn:microsoft.com/office/officeart/2005/8/layout/hierarchy2"/>
    <dgm:cxn modelId="{D50790AE-2D50-4429-8F31-6235BE88D14F}" type="presParOf" srcId="{5990610F-BDF4-4D58-91FB-8F9ECDFA89D0}" destId="{0FEF3D8A-61F7-439E-B926-5517A00536B7}" srcOrd="0" destOrd="0" presId="urn:microsoft.com/office/officeart/2005/8/layout/hierarchy2"/>
    <dgm:cxn modelId="{6515FC9F-AEC5-43E3-B3A0-DDE662285B34}" type="presParOf" srcId="{9988C907-B6AE-4EDC-A485-602A75C6325E}" destId="{FA7E2456-0382-494C-ABDC-43325FE7B554}" srcOrd="3" destOrd="0" presId="urn:microsoft.com/office/officeart/2005/8/layout/hierarchy2"/>
    <dgm:cxn modelId="{D39D42D3-4B17-438C-9AE7-E11FC8976070}" type="presParOf" srcId="{FA7E2456-0382-494C-ABDC-43325FE7B554}" destId="{371344DF-552C-40CD-BADA-393833E6E20D}" srcOrd="0" destOrd="0" presId="urn:microsoft.com/office/officeart/2005/8/layout/hierarchy2"/>
    <dgm:cxn modelId="{2D2B4768-1154-4367-AE3E-963BFD8AC3D6}" type="presParOf" srcId="{FA7E2456-0382-494C-ABDC-43325FE7B554}" destId="{8F3DD33C-885D-43A5-BE6C-34FD62A7D48A}" srcOrd="1" destOrd="0" presId="urn:microsoft.com/office/officeart/2005/8/layout/hierarchy2"/>
    <dgm:cxn modelId="{16709BB4-0DE1-4480-8B6E-C54AFF5ED0F7}" type="presParOf" srcId="{8F3DD33C-885D-43A5-BE6C-34FD62A7D48A}" destId="{B18DC84F-2CE0-4D18-AF4B-2ED3B1D3BCF5}" srcOrd="0" destOrd="0" presId="urn:microsoft.com/office/officeart/2005/8/layout/hierarchy2"/>
    <dgm:cxn modelId="{6D04A9E7-F7F5-4235-8A29-D52631196215}" type="presParOf" srcId="{B18DC84F-2CE0-4D18-AF4B-2ED3B1D3BCF5}" destId="{6028EF24-ED0D-41F1-B0C9-7FC9CCB724D1}" srcOrd="0" destOrd="0" presId="urn:microsoft.com/office/officeart/2005/8/layout/hierarchy2"/>
    <dgm:cxn modelId="{3507C4B2-FE5A-4FB8-8069-2D2F83FE4275}" type="presParOf" srcId="{8F3DD33C-885D-43A5-BE6C-34FD62A7D48A}" destId="{540EA348-206B-465F-821B-6A91111D4934}" srcOrd="1" destOrd="0" presId="urn:microsoft.com/office/officeart/2005/8/layout/hierarchy2"/>
    <dgm:cxn modelId="{3C5DE3C8-045C-4C7F-919F-0767FA5F3168}" type="presParOf" srcId="{540EA348-206B-465F-821B-6A91111D4934}" destId="{9E2A8A7A-3D3A-4C79-BB85-29CFB369E074}" srcOrd="0" destOrd="0" presId="urn:microsoft.com/office/officeart/2005/8/layout/hierarchy2"/>
    <dgm:cxn modelId="{520094F3-CD2A-49B8-820C-3D9816F38B48}" type="presParOf" srcId="{540EA348-206B-465F-821B-6A91111D4934}" destId="{F404B650-9DD9-4057-B3BB-7F13750720C6}" srcOrd="1" destOrd="0" presId="urn:microsoft.com/office/officeart/2005/8/layout/hierarchy2"/>
    <dgm:cxn modelId="{64D6F915-9D1A-40B8-B5F2-F1540A4C60CE}" type="presParOf" srcId="{F404B650-9DD9-4057-B3BB-7F13750720C6}" destId="{A99EC16A-E47A-4CAB-B77C-B4FD6E8B51BB}" srcOrd="0" destOrd="0" presId="urn:microsoft.com/office/officeart/2005/8/layout/hierarchy2"/>
    <dgm:cxn modelId="{39DCB802-DE12-457B-8ADA-936CE39A13D8}" type="presParOf" srcId="{A99EC16A-E47A-4CAB-B77C-B4FD6E8B51BB}" destId="{88FAD5E2-5050-4EC4-8513-A2BABF7C2652}" srcOrd="0" destOrd="0" presId="urn:microsoft.com/office/officeart/2005/8/layout/hierarchy2"/>
    <dgm:cxn modelId="{3CA52089-FB30-4E80-9442-5005EE9032AA}" type="presParOf" srcId="{F404B650-9DD9-4057-B3BB-7F13750720C6}" destId="{26A4172A-FE90-40A2-883C-E71577320070}" srcOrd="1" destOrd="0" presId="urn:microsoft.com/office/officeart/2005/8/layout/hierarchy2"/>
    <dgm:cxn modelId="{673EE63E-1327-42B8-AA27-A390DE7803FC}" type="presParOf" srcId="{26A4172A-FE90-40A2-883C-E71577320070}" destId="{8BD5F1F7-8132-44D1-9DD6-3FDDF9A7B2DC}" srcOrd="0" destOrd="0" presId="urn:microsoft.com/office/officeart/2005/8/layout/hierarchy2"/>
    <dgm:cxn modelId="{5302F301-0853-4FA0-A773-0F9ABAF23ACB}" type="presParOf" srcId="{26A4172A-FE90-40A2-883C-E71577320070}" destId="{78521C70-593A-450A-BD1A-8689752DE475}" srcOrd="1" destOrd="0" presId="urn:microsoft.com/office/officeart/2005/8/layout/hierarchy2"/>
    <dgm:cxn modelId="{EED0E216-5E5D-4AF8-A15C-8B1BE09C4272}" type="presParOf" srcId="{9988C907-B6AE-4EDC-A485-602A75C6325E}" destId="{3EBA9466-C3AF-4FDB-9B99-8D684598395D}" srcOrd="4" destOrd="0" presId="urn:microsoft.com/office/officeart/2005/8/layout/hierarchy2"/>
    <dgm:cxn modelId="{019738C2-4267-4C03-8DE5-7D592BA60B8C}" type="presParOf" srcId="{3EBA9466-C3AF-4FDB-9B99-8D684598395D}" destId="{33A60B8F-AE26-4A65-9EF5-8D60F4364460}" srcOrd="0" destOrd="0" presId="urn:microsoft.com/office/officeart/2005/8/layout/hierarchy2"/>
    <dgm:cxn modelId="{0F422542-E67F-479A-AC16-A179FDDD3AFF}" type="presParOf" srcId="{9988C907-B6AE-4EDC-A485-602A75C6325E}" destId="{9BF04C72-D565-483C-9359-67AFFA99FC2A}" srcOrd="5" destOrd="0" presId="urn:microsoft.com/office/officeart/2005/8/layout/hierarchy2"/>
    <dgm:cxn modelId="{AE5568C9-3D7C-4EBF-9A34-773976F2CCBD}" type="presParOf" srcId="{9BF04C72-D565-483C-9359-67AFFA99FC2A}" destId="{053D439B-2998-41A7-9C81-6614F650B9D9}" srcOrd="0" destOrd="0" presId="urn:microsoft.com/office/officeart/2005/8/layout/hierarchy2"/>
    <dgm:cxn modelId="{AEA73199-9518-4511-9AA6-80BCD747B283}" type="presParOf" srcId="{9BF04C72-D565-483C-9359-67AFFA99FC2A}" destId="{3E419BC9-BDD3-4321-B1FE-6C2ECDEFE85F}" srcOrd="1" destOrd="0" presId="urn:microsoft.com/office/officeart/2005/8/layout/hierarchy2"/>
    <dgm:cxn modelId="{04C04E64-DFCB-420F-B4A7-E2425107652C}" type="presParOf" srcId="{3E419BC9-BDD3-4321-B1FE-6C2ECDEFE85F}" destId="{A445C7A8-BE8E-4E0D-9FF6-10CFE4C467A2}" srcOrd="0" destOrd="0" presId="urn:microsoft.com/office/officeart/2005/8/layout/hierarchy2"/>
    <dgm:cxn modelId="{D76AF4E2-F036-478C-AFE2-8B6596B4425D}" type="presParOf" srcId="{A445C7A8-BE8E-4E0D-9FF6-10CFE4C467A2}" destId="{51DF56D2-2882-45D2-A523-D726232E9290}" srcOrd="0" destOrd="0" presId="urn:microsoft.com/office/officeart/2005/8/layout/hierarchy2"/>
    <dgm:cxn modelId="{07B6EB53-8588-43F2-8986-400920805C2C}" type="presParOf" srcId="{3E419BC9-BDD3-4321-B1FE-6C2ECDEFE85F}" destId="{777D623E-1EF8-4EFE-9D90-20E3DB0B7258}" srcOrd="1" destOrd="0" presId="urn:microsoft.com/office/officeart/2005/8/layout/hierarchy2"/>
    <dgm:cxn modelId="{8DACEDEB-B85A-415F-A6C8-D119AC7D35AE}" type="presParOf" srcId="{777D623E-1EF8-4EFE-9D90-20E3DB0B7258}" destId="{AF7CD1AA-5FAF-4AB6-B3D1-471CD85E3752}" srcOrd="0" destOrd="0" presId="urn:microsoft.com/office/officeart/2005/8/layout/hierarchy2"/>
    <dgm:cxn modelId="{52768C0A-3724-49D5-AC7D-D9208CCA36D7}" type="presParOf" srcId="{777D623E-1EF8-4EFE-9D90-20E3DB0B7258}" destId="{089C34BA-64DE-4EED-8B9C-6DFF7A4C6E0E}" srcOrd="1" destOrd="0" presId="urn:microsoft.com/office/officeart/2005/8/layout/hierarchy2"/>
    <dgm:cxn modelId="{81D8EFB9-4852-493A-A6E2-6D19A6829B92}" type="presParOf" srcId="{089C34BA-64DE-4EED-8B9C-6DFF7A4C6E0E}" destId="{8ADBA172-2DEC-403A-BCF4-750B5A967FC0}" srcOrd="0" destOrd="0" presId="urn:microsoft.com/office/officeart/2005/8/layout/hierarchy2"/>
    <dgm:cxn modelId="{01DED370-67EC-4D2E-90F8-611B105F078C}" type="presParOf" srcId="{8ADBA172-2DEC-403A-BCF4-750B5A967FC0}" destId="{A3E89796-3F28-469A-AB6E-A51F33AC1A18}" srcOrd="0" destOrd="0" presId="urn:microsoft.com/office/officeart/2005/8/layout/hierarchy2"/>
    <dgm:cxn modelId="{F82EE3E2-E564-4884-A644-CC815BD94784}" type="presParOf" srcId="{089C34BA-64DE-4EED-8B9C-6DFF7A4C6E0E}" destId="{6C471D5C-B2BA-4C94-9385-AEA10720012E}" srcOrd="1" destOrd="0" presId="urn:microsoft.com/office/officeart/2005/8/layout/hierarchy2"/>
    <dgm:cxn modelId="{F0C43DDD-64D1-4551-92E4-FB78A6DD5D91}" type="presParOf" srcId="{6C471D5C-B2BA-4C94-9385-AEA10720012E}" destId="{DD8F668D-FF23-41E4-A149-9A68DE395153}" srcOrd="0" destOrd="0" presId="urn:microsoft.com/office/officeart/2005/8/layout/hierarchy2"/>
    <dgm:cxn modelId="{D6355CDA-D692-408D-9053-CF75F7B403D0}" type="presParOf" srcId="{6C471D5C-B2BA-4C94-9385-AEA10720012E}" destId="{F5CD7589-70FF-4F9F-83CE-CB2194E0735F}" srcOrd="1" destOrd="0" presId="urn:microsoft.com/office/officeart/2005/8/layout/hierarchy2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CB430-FA04-4138-BAC4-270DE6A044F9}">
      <dsp:nvSpPr>
        <dsp:cNvPr id="0" name=""/>
        <dsp:cNvSpPr/>
      </dsp:nvSpPr>
      <dsp:spPr>
        <a:xfrm>
          <a:off x="23953" y="2836112"/>
          <a:ext cx="1261577" cy="5314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+mj-lt"/>
            </a:rPr>
            <a:t>персоналка</a:t>
          </a:r>
          <a:endParaRPr lang="ru-RU" sz="1700" kern="1200" dirty="0">
            <a:latin typeface="+mj-lt"/>
          </a:endParaRPr>
        </a:p>
      </dsp:txBody>
      <dsp:txXfrm>
        <a:off x="39519" y="2851678"/>
        <a:ext cx="1230445" cy="500346"/>
      </dsp:txXfrm>
    </dsp:sp>
    <dsp:sp modelId="{4AB30A6D-3DBF-496A-BCB3-AC81D9A7F964}">
      <dsp:nvSpPr>
        <dsp:cNvPr id="0" name=""/>
        <dsp:cNvSpPr/>
      </dsp:nvSpPr>
      <dsp:spPr>
        <a:xfrm rot="16939166">
          <a:off x="886149" y="2601797"/>
          <a:ext cx="1015412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1015412" y="40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1368470" y="2580450"/>
        <a:ext cx="50770" cy="50770"/>
      </dsp:txXfrm>
    </dsp:sp>
    <dsp:sp modelId="{00E09923-3B74-4C27-B781-A62D57695EBA}">
      <dsp:nvSpPr>
        <dsp:cNvPr id="0" name=""/>
        <dsp:cNvSpPr/>
      </dsp:nvSpPr>
      <dsp:spPr>
        <a:xfrm>
          <a:off x="1502181" y="1963947"/>
          <a:ext cx="583491" cy="2917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+mj-lt"/>
            </a:rPr>
            <a:t>ПО</a:t>
          </a:r>
          <a:endParaRPr lang="ru-RU" sz="1700" kern="1200" dirty="0">
            <a:latin typeface="+mj-lt"/>
          </a:endParaRPr>
        </a:p>
      </dsp:txBody>
      <dsp:txXfrm>
        <a:off x="1510726" y="1972492"/>
        <a:ext cx="566401" cy="274655"/>
      </dsp:txXfrm>
    </dsp:sp>
    <dsp:sp modelId="{44169B72-6668-4F07-8077-A03DD4D75D79}">
      <dsp:nvSpPr>
        <dsp:cNvPr id="0" name=""/>
        <dsp:cNvSpPr/>
      </dsp:nvSpPr>
      <dsp:spPr>
        <a:xfrm rot="18123079">
          <a:off x="1982466" y="1919397"/>
          <a:ext cx="439807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439807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2191375" y="1912440"/>
        <a:ext cx="21990" cy="21990"/>
      </dsp:txXfrm>
    </dsp:sp>
    <dsp:sp modelId="{0A6926C6-29D3-40C4-B3FD-2F097DE3A671}">
      <dsp:nvSpPr>
        <dsp:cNvPr id="0" name=""/>
        <dsp:cNvSpPr/>
      </dsp:nvSpPr>
      <dsp:spPr>
        <a:xfrm>
          <a:off x="2319068" y="1443577"/>
          <a:ext cx="2062180" cy="58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+mj-lt"/>
            </a:rPr>
            <a:t>Операционные системы</a:t>
          </a:r>
          <a:endParaRPr lang="ru-RU" sz="1700" kern="1200" dirty="0">
            <a:latin typeface="+mj-lt"/>
          </a:endParaRPr>
        </a:p>
      </dsp:txBody>
      <dsp:txXfrm>
        <a:off x="2336259" y="1460768"/>
        <a:ext cx="2027798" cy="552566"/>
      </dsp:txXfrm>
    </dsp:sp>
    <dsp:sp modelId="{6FC66F52-1859-4A51-8D9B-4F5F2CE4D232}">
      <dsp:nvSpPr>
        <dsp:cNvPr id="0" name=""/>
        <dsp:cNvSpPr/>
      </dsp:nvSpPr>
      <dsp:spPr>
        <a:xfrm rot="1938571">
          <a:off x="2064294" y="2179582"/>
          <a:ext cx="276152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276152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2195466" y="2176717"/>
        <a:ext cx="13807" cy="13807"/>
      </dsp:txXfrm>
    </dsp:sp>
    <dsp:sp modelId="{9322298A-A25B-410C-B1B4-18034C08F6CF}">
      <dsp:nvSpPr>
        <dsp:cNvPr id="0" name=""/>
        <dsp:cNvSpPr/>
      </dsp:nvSpPr>
      <dsp:spPr>
        <a:xfrm>
          <a:off x="2319068" y="2074287"/>
          <a:ext cx="1245905" cy="3662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+mj-lt"/>
            </a:rPr>
            <a:t>Базовое ПО</a:t>
          </a:r>
          <a:endParaRPr lang="ru-RU" sz="1500" kern="1200" dirty="0">
            <a:latin typeface="+mj-lt"/>
          </a:endParaRPr>
        </a:p>
      </dsp:txBody>
      <dsp:txXfrm>
        <a:off x="2329796" y="2085015"/>
        <a:ext cx="1224449" cy="344813"/>
      </dsp:txXfrm>
    </dsp:sp>
    <dsp:sp modelId="{2976A920-F085-49A6-853A-E85AF526EF52}">
      <dsp:nvSpPr>
        <dsp:cNvPr id="0" name=""/>
        <dsp:cNvSpPr/>
      </dsp:nvSpPr>
      <dsp:spPr>
        <a:xfrm rot="3950569">
          <a:off x="1917213" y="2365966"/>
          <a:ext cx="570315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570315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2188112" y="2355747"/>
        <a:ext cx="28515" cy="28515"/>
      </dsp:txXfrm>
    </dsp:sp>
    <dsp:sp modelId="{A61832B8-D8D6-434D-ABDD-22D95A6E3F29}">
      <dsp:nvSpPr>
        <dsp:cNvPr id="0" name=""/>
        <dsp:cNvSpPr/>
      </dsp:nvSpPr>
      <dsp:spPr>
        <a:xfrm>
          <a:off x="2319068" y="2484318"/>
          <a:ext cx="1587218" cy="2917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+mj-lt"/>
            </a:rPr>
            <a:t>Служебное</a:t>
          </a:r>
          <a:r>
            <a:rPr lang="ru-RU" sz="1600" kern="1200" baseline="0" dirty="0" smtClean="0">
              <a:latin typeface="+mj-lt"/>
            </a:rPr>
            <a:t> ПО</a:t>
          </a:r>
          <a:endParaRPr lang="ru-RU" sz="1600" kern="1200" dirty="0"/>
        </a:p>
      </dsp:txBody>
      <dsp:txXfrm>
        <a:off x="2327613" y="2492863"/>
        <a:ext cx="1570128" cy="274655"/>
      </dsp:txXfrm>
    </dsp:sp>
    <dsp:sp modelId="{8D10ED57-25F4-4DE3-BDB3-C4ABFBBA1312}">
      <dsp:nvSpPr>
        <dsp:cNvPr id="0" name=""/>
        <dsp:cNvSpPr/>
      </dsp:nvSpPr>
      <dsp:spPr>
        <a:xfrm rot="4570361">
          <a:off x="940606" y="3537927"/>
          <a:ext cx="906499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906499" y="40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1371193" y="3519304"/>
        <a:ext cx="45324" cy="45324"/>
      </dsp:txXfrm>
    </dsp:sp>
    <dsp:sp modelId="{211B8A5E-5489-4A68-9ADD-0CF74160DD23}">
      <dsp:nvSpPr>
        <dsp:cNvPr id="0" name=""/>
        <dsp:cNvSpPr/>
      </dsp:nvSpPr>
      <dsp:spPr>
        <a:xfrm>
          <a:off x="1502181" y="3796404"/>
          <a:ext cx="1479231" cy="3713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+mj-lt"/>
            </a:rPr>
            <a:t>системник</a:t>
          </a:r>
          <a:endParaRPr lang="ru-RU" sz="1700" kern="1200" dirty="0">
            <a:latin typeface="+mj-lt"/>
          </a:endParaRPr>
        </a:p>
      </dsp:txBody>
      <dsp:txXfrm>
        <a:off x="1513058" y="3807281"/>
        <a:ext cx="1457477" cy="349600"/>
      </dsp:txXfrm>
    </dsp:sp>
    <dsp:sp modelId="{624D090F-E0A2-4237-9256-A4530B5FDE79}">
      <dsp:nvSpPr>
        <dsp:cNvPr id="0" name=""/>
        <dsp:cNvSpPr/>
      </dsp:nvSpPr>
      <dsp:spPr>
        <a:xfrm rot="17449093">
          <a:off x="2769757" y="3671126"/>
          <a:ext cx="656707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656707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3081693" y="3658747"/>
        <a:ext cx="32835" cy="32835"/>
      </dsp:txXfrm>
    </dsp:sp>
    <dsp:sp modelId="{9D9E7C6C-4C17-46EA-AD17-EC3B72ECFFC7}">
      <dsp:nvSpPr>
        <dsp:cNvPr id="0" name=""/>
        <dsp:cNvSpPr/>
      </dsp:nvSpPr>
      <dsp:spPr>
        <a:xfrm>
          <a:off x="3214809" y="3222376"/>
          <a:ext cx="833522" cy="2917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+mj-lt"/>
            </a:rPr>
            <a:t>железо</a:t>
          </a:r>
          <a:endParaRPr lang="ru-RU" sz="1700" kern="1200" dirty="0">
            <a:latin typeface="+mj-lt"/>
          </a:endParaRPr>
        </a:p>
      </dsp:txBody>
      <dsp:txXfrm>
        <a:off x="3223354" y="3230921"/>
        <a:ext cx="816432" cy="274655"/>
      </dsp:txXfrm>
    </dsp:sp>
    <dsp:sp modelId="{B9E4C364-EE1F-4DE4-8E14-028BDDF68C9C}">
      <dsp:nvSpPr>
        <dsp:cNvPr id="0" name=""/>
        <dsp:cNvSpPr/>
      </dsp:nvSpPr>
      <dsp:spPr>
        <a:xfrm>
          <a:off x="4048332" y="3364209"/>
          <a:ext cx="233396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233396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4159195" y="3362414"/>
        <a:ext cx="11669" cy="11669"/>
      </dsp:txXfrm>
    </dsp:sp>
    <dsp:sp modelId="{596742F1-E731-490E-8D0B-11EFCBBAC9A8}">
      <dsp:nvSpPr>
        <dsp:cNvPr id="0" name=""/>
        <dsp:cNvSpPr/>
      </dsp:nvSpPr>
      <dsp:spPr>
        <a:xfrm>
          <a:off x="4281728" y="3222376"/>
          <a:ext cx="1041035" cy="2917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+mj-lt"/>
            </a:rPr>
            <a:t>МАТЕРИНКА</a:t>
          </a:r>
          <a:endParaRPr lang="ru-RU" sz="1200" kern="1200" dirty="0">
            <a:latin typeface="+mj-lt"/>
          </a:endParaRPr>
        </a:p>
      </dsp:txBody>
      <dsp:txXfrm>
        <a:off x="4290273" y="3230921"/>
        <a:ext cx="1023945" cy="274655"/>
      </dsp:txXfrm>
    </dsp:sp>
    <dsp:sp modelId="{BCEDFE25-3BBC-45F0-8C63-B5A52EDC8AE7}">
      <dsp:nvSpPr>
        <dsp:cNvPr id="0" name=""/>
        <dsp:cNvSpPr/>
      </dsp:nvSpPr>
      <dsp:spPr>
        <a:xfrm rot="18092680">
          <a:off x="5216399" y="3174108"/>
          <a:ext cx="446125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446125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428309" y="3166994"/>
        <a:ext cx="22306" cy="22306"/>
      </dsp:txXfrm>
    </dsp:sp>
    <dsp:sp modelId="{F5EA2600-D855-4BD3-9D21-DD427AE94197}">
      <dsp:nvSpPr>
        <dsp:cNvPr id="0" name=""/>
        <dsp:cNvSpPr/>
      </dsp:nvSpPr>
      <dsp:spPr>
        <a:xfrm>
          <a:off x="5556160" y="2819825"/>
          <a:ext cx="949655" cy="336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latin typeface="Calibri" pitchFamily="34" charset="0"/>
            </a:rPr>
            <a:t>ПРОЦЕССОР</a:t>
          </a:r>
          <a:endParaRPr lang="ru-RU" sz="1200" kern="1200" baseline="0" dirty="0">
            <a:latin typeface="Calibri" pitchFamily="34" charset="0"/>
          </a:endParaRPr>
        </a:p>
      </dsp:txBody>
      <dsp:txXfrm>
        <a:off x="5566014" y="2829679"/>
        <a:ext cx="929947" cy="316732"/>
      </dsp:txXfrm>
    </dsp:sp>
    <dsp:sp modelId="{82870088-8276-4FD8-B6BC-ED81FA373A21}">
      <dsp:nvSpPr>
        <dsp:cNvPr id="0" name=""/>
        <dsp:cNvSpPr/>
      </dsp:nvSpPr>
      <dsp:spPr>
        <a:xfrm>
          <a:off x="6505815" y="2984007"/>
          <a:ext cx="233396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233396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6616679" y="2982211"/>
        <a:ext cx="11669" cy="11669"/>
      </dsp:txXfrm>
    </dsp:sp>
    <dsp:sp modelId="{72FFFA21-37BC-4BF4-895D-E7904B4236E1}">
      <dsp:nvSpPr>
        <dsp:cNvPr id="0" name=""/>
        <dsp:cNvSpPr/>
      </dsp:nvSpPr>
      <dsp:spPr>
        <a:xfrm>
          <a:off x="6739212" y="2819825"/>
          <a:ext cx="1300269" cy="336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latin typeface="Calibri" pitchFamily="34" charset="0"/>
            </a:rPr>
            <a:t>ВИДЕОКАРТА</a:t>
          </a:r>
          <a:endParaRPr lang="ru-RU" sz="1200" kern="1200" baseline="0" dirty="0">
            <a:latin typeface="Calibri" pitchFamily="34" charset="0"/>
          </a:endParaRPr>
        </a:p>
      </dsp:txBody>
      <dsp:txXfrm>
        <a:off x="6749066" y="2829679"/>
        <a:ext cx="1280561" cy="316732"/>
      </dsp:txXfrm>
    </dsp:sp>
    <dsp:sp modelId="{8E5408FE-2FD6-4633-A942-8BAA28BEAC65}">
      <dsp:nvSpPr>
        <dsp:cNvPr id="0" name=""/>
        <dsp:cNvSpPr/>
      </dsp:nvSpPr>
      <dsp:spPr>
        <a:xfrm>
          <a:off x="8039481" y="2984007"/>
          <a:ext cx="233396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233396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8150344" y="2982211"/>
        <a:ext cx="11669" cy="11669"/>
      </dsp:txXfrm>
    </dsp:sp>
    <dsp:sp modelId="{C77E6FB3-94F2-4774-A06D-66EE0C05A277}">
      <dsp:nvSpPr>
        <dsp:cNvPr id="0" name=""/>
        <dsp:cNvSpPr/>
      </dsp:nvSpPr>
      <dsp:spPr>
        <a:xfrm>
          <a:off x="8272877" y="2819825"/>
          <a:ext cx="949655" cy="336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latin typeface="Calibri" pitchFamily="34" charset="0"/>
            </a:rPr>
            <a:t>КУЛЕРЫ</a:t>
          </a:r>
          <a:endParaRPr lang="ru-RU" sz="1200" kern="1200" baseline="0" dirty="0">
            <a:latin typeface="Calibri" pitchFamily="34" charset="0"/>
          </a:endParaRPr>
        </a:p>
      </dsp:txBody>
      <dsp:txXfrm>
        <a:off x="8282731" y="2829679"/>
        <a:ext cx="929947" cy="316732"/>
      </dsp:txXfrm>
    </dsp:sp>
    <dsp:sp modelId="{36856E38-9F69-4073-913C-66172ED88372}">
      <dsp:nvSpPr>
        <dsp:cNvPr id="0" name=""/>
        <dsp:cNvSpPr/>
      </dsp:nvSpPr>
      <dsp:spPr>
        <a:xfrm>
          <a:off x="5322764" y="3364209"/>
          <a:ext cx="233396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233396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433627" y="3362414"/>
        <a:ext cx="11669" cy="11669"/>
      </dsp:txXfrm>
    </dsp:sp>
    <dsp:sp modelId="{264A52B4-5BC6-46FD-9F96-50418DBC1D0C}">
      <dsp:nvSpPr>
        <dsp:cNvPr id="0" name=""/>
        <dsp:cNvSpPr/>
      </dsp:nvSpPr>
      <dsp:spPr>
        <a:xfrm>
          <a:off x="5556160" y="3200028"/>
          <a:ext cx="949655" cy="336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latin typeface="Calibri" pitchFamily="34" charset="0"/>
            </a:rPr>
            <a:t>ВИНЧЕСТЕР</a:t>
          </a:r>
          <a:endParaRPr lang="ru-RU" sz="1200" kern="1200" baseline="0" dirty="0">
            <a:latin typeface="Calibri" pitchFamily="34" charset="0"/>
          </a:endParaRPr>
        </a:p>
      </dsp:txBody>
      <dsp:txXfrm>
        <a:off x="5566014" y="3209882"/>
        <a:ext cx="929947" cy="316732"/>
      </dsp:txXfrm>
    </dsp:sp>
    <dsp:sp modelId="{01EC6B21-D8E9-49AB-B525-3F9493A230B3}">
      <dsp:nvSpPr>
        <dsp:cNvPr id="0" name=""/>
        <dsp:cNvSpPr/>
      </dsp:nvSpPr>
      <dsp:spPr>
        <a:xfrm>
          <a:off x="6505815" y="3364209"/>
          <a:ext cx="233396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233396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6616679" y="3362414"/>
        <a:ext cx="11669" cy="11669"/>
      </dsp:txXfrm>
    </dsp:sp>
    <dsp:sp modelId="{F152E97A-FE5A-406C-8AA0-4537E2C91191}">
      <dsp:nvSpPr>
        <dsp:cNvPr id="0" name=""/>
        <dsp:cNvSpPr/>
      </dsp:nvSpPr>
      <dsp:spPr>
        <a:xfrm>
          <a:off x="6739212" y="3200028"/>
          <a:ext cx="1174859" cy="336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latin typeface="Calibri" pitchFamily="34" charset="0"/>
            </a:rPr>
            <a:t>ДИСКОВОДЫ</a:t>
          </a:r>
          <a:endParaRPr lang="ru-RU" sz="1200" kern="1200" baseline="0" dirty="0">
            <a:latin typeface="Calibri" pitchFamily="34" charset="0"/>
          </a:endParaRPr>
        </a:p>
      </dsp:txBody>
      <dsp:txXfrm>
        <a:off x="6749066" y="3209882"/>
        <a:ext cx="1155151" cy="316732"/>
      </dsp:txXfrm>
    </dsp:sp>
    <dsp:sp modelId="{972BA618-D0DB-44A0-97B2-E234C84BE3C7}">
      <dsp:nvSpPr>
        <dsp:cNvPr id="0" name=""/>
        <dsp:cNvSpPr/>
      </dsp:nvSpPr>
      <dsp:spPr>
        <a:xfrm>
          <a:off x="7914071" y="3364209"/>
          <a:ext cx="233396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233396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8024934" y="3362414"/>
        <a:ext cx="11669" cy="11669"/>
      </dsp:txXfrm>
    </dsp:sp>
    <dsp:sp modelId="{DFFACE19-53D5-49AC-A0DD-433BCFC13F32}">
      <dsp:nvSpPr>
        <dsp:cNvPr id="0" name=""/>
        <dsp:cNvSpPr/>
      </dsp:nvSpPr>
      <dsp:spPr>
        <a:xfrm>
          <a:off x="8147468" y="3222376"/>
          <a:ext cx="1441794" cy="2917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+mj-lt"/>
            </a:rPr>
            <a:t>СИСТЕМА ПИТАНИЯ</a:t>
          </a:r>
          <a:endParaRPr lang="ru-RU" sz="1200" kern="1200" dirty="0">
            <a:latin typeface="+mj-lt"/>
          </a:endParaRPr>
        </a:p>
      </dsp:txBody>
      <dsp:txXfrm>
        <a:off x="8156013" y="3230921"/>
        <a:ext cx="1424704" cy="274655"/>
      </dsp:txXfrm>
    </dsp:sp>
    <dsp:sp modelId="{55993DA4-2425-4AC5-8138-031CCCB0C75A}">
      <dsp:nvSpPr>
        <dsp:cNvPr id="0" name=""/>
        <dsp:cNvSpPr/>
      </dsp:nvSpPr>
      <dsp:spPr>
        <a:xfrm rot="3507320">
          <a:off x="5216399" y="3554311"/>
          <a:ext cx="446125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446125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428309" y="3547197"/>
        <a:ext cx="22306" cy="22306"/>
      </dsp:txXfrm>
    </dsp:sp>
    <dsp:sp modelId="{96A1944D-E44E-4CD3-A8E5-55192BC15E88}">
      <dsp:nvSpPr>
        <dsp:cNvPr id="0" name=""/>
        <dsp:cNvSpPr/>
      </dsp:nvSpPr>
      <dsp:spPr>
        <a:xfrm>
          <a:off x="5556160" y="3580231"/>
          <a:ext cx="1081103" cy="336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latin typeface="Calibri" pitchFamily="34" charset="0"/>
            </a:rPr>
            <a:t>ОПЕРАТИВКА</a:t>
          </a:r>
          <a:endParaRPr lang="ru-RU" sz="1200" kern="1200" baseline="0" dirty="0">
            <a:latin typeface="Calibri" pitchFamily="34" charset="0"/>
          </a:endParaRPr>
        </a:p>
      </dsp:txBody>
      <dsp:txXfrm>
        <a:off x="5566014" y="3590085"/>
        <a:ext cx="1061395" cy="316732"/>
      </dsp:txXfrm>
    </dsp:sp>
    <dsp:sp modelId="{98ECBDBE-3142-4DE7-97C6-9E234A4AAA78}">
      <dsp:nvSpPr>
        <dsp:cNvPr id="0" name=""/>
        <dsp:cNvSpPr/>
      </dsp:nvSpPr>
      <dsp:spPr>
        <a:xfrm>
          <a:off x="6637264" y="3744412"/>
          <a:ext cx="233396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233396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6748128" y="3742616"/>
        <a:ext cx="11669" cy="11669"/>
      </dsp:txXfrm>
    </dsp:sp>
    <dsp:sp modelId="{7AE89A90-11A5-4222-BEEF-38B57C068E79}">
      <dsp:nvSpPr>
        <dsp:cNvPr id="0" name=""/>
        <dsp:cNvSpPr/>
      </dsp:nvSpPr>
      <dsp:spPr>
        <a:xfrm>
          <a:off x="6870661" y="3580231"/>
          <a:ext cx="1184352" cy="336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latin typeface="Calibri" pitchFamily="34" charset="0"/>
            </a:rPr>
            <a:t>ШИНА ДАННЫХ</a:t>
          </a:r>
          <a:endParaRPr lang="ru-RU" sz="1200" kern="1200" baseline="0" dirty="0">
            <a:latin typeface="Calibri" pitchFamily="34" charset="0"/>
          </a:endParaRPr>
        </a:p>
      </dsp:txBody>
      <dsp:txXfrm>
        <a:off x="6880515" y="3590085"/>
        <a:ext cx="1164644" cy="316732"/>
      </dsp:txXfrm>
    </dsp:sp>
    <dsp:sp modelId="{AF40F64E-6681-4378-A1AB-50F225FB5C99}">
      <dsp:nvSpPr>
        <dsp:cNvPr id="0" name=""/>
        <dsp:cNvSpPr/>
      </dsp:nvSpPr>
      <dsp:spPr>
        <a:xfrm>
          <a:off x="8055013" y="3744412"/>
          <a:ext cx="233396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233396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8165877" y="3742616"/>
        <a:ext cx="11669" cy="11669"/>
      </dsp:txXfrm>
    </dsp:sp>
    <dsp:sp modelId="{E0D9C188-F7C0-49EA-9851-11259AB452F5}">
      <dsp:nvSpPr>
        <dsp:cNvPr id="0" name=""/>
        <dsp:cNvSpPr/>
      </dsp:nvSpPr>
      <dsp:spPr>
        <a:xfrm>
          <a:off x="8288410" y="3602579"/>
          <a:ext cx="583491" cy="2917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+mj-lt"/>
            </a:rPr>
            <a:t>ПЗУ</a:t>
          </a:r>
          <a:endParaRPr lang="ru-RU" sz="1400" kern="1200" dirty="0">
            <a:latin typeface="+mj-lt"/>
          </a:endParaRPr>
        </a:p>
      </dsp:txBody>
      <dsp:txXfrm>
        <a:off x="8296955" y="3611124"/>
        <a:ext cx="566401" cy="274655"/>
      </dsp:txXfrm>
    </dsp:sp>
    <dsp:sp modelId="{FE62AD3C-E9DF-41D4-98BD-3F7407DE29C7}">
      <dsp:nvSpPr>
        <dsp:cNvPr id="0" name=""/>
        <dsp:cNvSpPr/>
      </dsp:nvSpPr>
      <dsp:spPr>
        <a:xfrm rot="3966210">
          <a:off x="2810028" y="4241430"/>
          <a:ext cx="576165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576165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3083707" y="4231065"/>
        <a:ext cx="28808" cy="28808"/>
      </dsp:txXfrm>
    </dsp:sp>
    <dsp:sp modelId="{563EAC6C-C1E7-45C7-A1D0-DF4DD5195EEF}">
      <dsp:nvSpPr>
        <dsp:cNvPr id="0" name=""/>
        <dsp:cNvSpPr/>
      </dsp:nvSpPr>
      <dsp:spPr>
        <a:xfrm>
          <a:off x="3214809" y="4275927"/>
          <a:ext cx="1382325" cy="4658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+mj-lt"/>
            </a:rPr>
            <a:t>периферия</a:t>
          </a:r>
          <a:endParaRPr lang="ru-RU" sz="1500" kern="1200" dirty="0">
            <a:latin typeface="+mj-lt"/>
          </a:endParaRPr>
        </a:p>
      </dsp:txBody>
      <dsp:txXfrm>
        <a:off x="3228454" y="4289572"/>
        <a:ext cx="1355035" cy="438569"/>
      </dsp:txXfrm>
    </dsp:sp>
    <dsp:sp modelId="{641CE6E4-A1AB-47CE-A2A2-DB0CB70598CC}">
      <dsp:nvSpPr>
        <dsp:cNvPr id="0" name=""/>
        <dsp:cNvSpPr/>
      </dsp:nvSpPr>
      <dsp:spPr>
        <a:xfrm rot="18092680">
          <a:off x="4490770" y="4314716"/>
          <a:ext cx="446125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446125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4702679" y="4307602"/>
        <a:ext cx="22306" cy="22306"/>
      </dsp:txXfrm>
    </dsp:sp>
    <dsp:sp modelId="{5CFF7AED-9333-4254-92BC-24BD3C20FDC6}">
      <dsp:nvSpPr>
        <dsp:cNvPr id="0" name=""/>
        <dsp:cNvSpPr/>
      </dsp:nvSpPr>
      <dsp:spPr>
        <a:xfrm>
          <a:off x="4830531" y="3960434"/>
          <a:ext cx="949655" cy="336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latin typeface="Calibri" pitchFamily="34" charset="0"/>
            </a:rPr>
            <a:t>МОНИТОР</a:t>
          </a:r>
          <a:endParaRPr lang="ru-RU" sz="1200" kern="1200" baseline="0" dirty="0">
            <a:latin typeface="Calibri" pitchFamily="34" charset="0"/>
          </a:endParaRPr>
        </a:p>
      </dsp:txBody>
      <dsp:txXfrm>
        <a:off x="4840385" y="3970288"/>
        <a:ext cx="929947" cy="316732"/>
      </dsp:txXfrm>
    </dsp:sp>
    <dsp:sp modelId="{A6502291-0D05-4B9E-856C-DFA36F8F91BB}">
      <dsp:nvSpPr>
        <dsp:cNvPr id="0" name=""/>
        <dsp:cNvSpPr/>
      </dsp:nvSpPr>
      <dsp:spPr>
        <a:xfrm>
          <a:off x="5780186" y="4124615"/>
          <a:ext cx="233396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233396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891049" y="4122819"/>
        <a:ext cx="11669" cy="11669"/>
      </dsp:txXfrm>
    </dsp:sp>
    <dsp:sp modelId="{A73D2A7E-0B1D-44A8-B2AB-73826393CFB6}">
      <dsp:nvSpPr>
        <dsp:cNvPr id="0" name=""/>
        <dsp:cNvSpPr/>
      </dsp:nvSpPr>
      <dsp:spPr>
        <a:xfrm>
          <a:off x="6013582" y="3960434"/>
          <a:ext cx="949655" cy="336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latin typeface="Calibri" pitchFamily="34" charset="0"/>
            </a:rPr>
            <a:t>ПРИНТЕР</a:t>
          </a:r>
          <a:endParaRPr lang="ru-RU" sz="1200" kern="1200" baseline="0" dirty="0">
            <a:latin typeface="Calibri" pitchFamily="34" charset="0"/>
          </a:endParaRPr>
        </a:p>
      </dsp:txBody>
      <dsp:txXfrm>
        <a:off x="6023436" y="3970288"/>
        <a:ext cx="929947" cy="316732"/>
      </dsp:txXfrm>
    </dsp:sp>
    <dsp:sp modelId="{BACAD150-7D07-46EA-94AC-94DD8BDE023F}">
      <dsp:nvSpPr>
        <dsp:cNvPr id="0" name=""/>
        <dsp:cNvSpPr/>
      </dsp:nvSpPr>
      <dsp:spPr>
        <a:xfrm>
          <a:off x="6963237" y="4124615"/>
          <a:ext cx="233396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233396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7074101" y="4122819"/>
        <a:ext cx="11669" cy="11669"/>
      </dsp:txXfrm>
    </dsp:sp>
    <dsp:sp modelId="{F2F5C381-8A51-4A4E-9F6F-7F797D11A907}">
      <dsp:nvSpPr>
        <dsp:cNvPr id="0" name=""/>
        <dsp:cNvSpPr/>
      </dsp:nvSpPr>
      <dsp:spPr>
        <a:xfrm>
          <a:off x="7196634" y="3969287"/>
          <a:ext cx="1505908" cy="31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+mj-lt"/>
            </a:rPr>
            <a:t>ВНЕШНЯЯ ПАМЯТЬ</a:t>
          </a:r>
          <a:endParaRPr lang="ru-RU" sz="1200" kern="1200" dirty="0">
            <a:latin typeface="+mj-lt"/>
          </a:endParaRPr>
        </a:p>
      </dsp:txBody>
      <dsp:txXfrm>
        <a:off x="7205969" y="3978622"/>
        <a:ext cx="1487238" cy="300064"/>
      </dsp:txXfrm>
    </dsp:sp>
    <dsp:sp modelId="{5990610F-BDF4-4D58-91FB-8F9ECDFA89D0}">
      <dsp:nvSpPr>
        <dsp:cNvPr id="0" name=""/>
        <dsp:cNvSpPr/>
      </dsp:nvSpPr>
      <dsp:spPr>
        <a:xfrm>
          <a:off x="4597134" y="4504818"/>
          <a:ext cx="233396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233396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4707998" y="4503022"/>
        <a:ext cx="11669" cy="11669"/>
      </dsp:txXfrm>
    </dsp:sp>
    <dsp:sp modelId="{371344DF-552C-40CD-BADA-393833E6E20D}">
      <dsp:nvSpPr>
        <dsp:cNvPr id="0" name=""/>
        <dsp:cNvSpPr/>
      </dsp:nvSpPr>
      <dsp:spPr>
        <a:xfrm>
          <a:off x="4830531" y="4340636"/>
          <a:ext cx="1186062" cy="336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latin typeface="Calibri" pitchFamily="34" charset="0"/>
            </a:rPr>
            <a:t>КЛАВИАТУРА</a:t>
          </a:r>
          <a:endParaRPr lang="ru-RU" sz="1200" kern="1200" baseline="0" dirty="0">
            <a:latin typeface="Calibri" pitchFamily="34" charset="0"/>
          </a:endParaRPr>
        </a:p>
      </dsp:txBody>
      <dsp:txXfrm>
        <a:off x="4840385" y="4350490"/>
        <a:ext cx="1166354" cy="316732"/>
      </dsp:txXfrm>
    </dsp:sp>
    <dsp:sp modelId="{B18DC84F-2CE0-4D18-AF4B-2ED3B1D3BCF5}">
      <dsp:nvSpPr>
        <dsp:cNvPr id="0" name=""/>
        <dsp:cNvSpPr/>
      </dsp:nvSpPr>
      <dsp:spPr>
        <a:xfrm>
          <a:off x="6016593" y="4504818"/>
          <a:ext cx="233396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233396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6127456" y="4503022"/>
        <a:ext cx="11669" cy="11669"/>
      </dsp:txXfrm>
    </dsp:sp>
    <dsp:sp modelId="{9E2A8A7A-3D3A-4C79-BB85-29CFB369E074}">
      <dsp:nvSpPr>
        <dsp:cNvPr id="0" name=""/>
        <dsp:cNvSpPr/>
      </dsp:nvSpPr>
      <dsp:spPr>
        <a:xfrm>
          <a:off x="6249990" y="4340636"/>
          <a:ext cx="949655" cy="336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latin typeface="Calibri" pitchFamily="34" charset="0"/>
            </a:rPr>
            <a:t>СКАНЕР</a:t>
          </a:r>
          <a:endParaRPr lang="ru-RU" sz="1200" kern="1200" baseline="0" dirty="0">
            <a:latin typeface="Calibri" pitchFamily="34" charset="0"/>
          </a:endParaRPr>
        </a:p>
      </dsp:txBody>
      <dsp:txXfrm>
        <a:off x="6259844" y="4350490"/>
        <a:ext cx="929947" cy="316732"/>
      </dsp:txXfrm>
    </dsp:sp>
    <dsp:sp modelId="{A99EC16A-E47A-4CAB-B77C-B4FD6E8B51BB}">
      <dsp:nvSpPr>
        <dsp:cNvPr id="0" name=""/>
        <dsp:cNvSpPr/>
      </dsp:nvSpPr>
      <dsp:spPr>
        <a:xfrm>
          <a:off x="7199645" y="4504818"/>
          <a:ext cx="233396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233396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7310508" y="4503022"/>
        <a:ext cx="11669" cy="11669"/>
      </dsp:txXfrm>
    </dsp:sp>
    <dsp:sp modelId="{8BD5F1F7-8132-44D1-9DD6-3FDDF9A7B2DC}">
      <dsp:nvSpPr>
        <dsp:cNvPr id="0" name=""/>
        <dsp:cNvSpPr/>
      </dsp:nvSpPr>
      <dsp:spPr>
        <a:xfrm>
          <a:off x="7433041" y="4340636"/>
          <a:ext cx="1895184" cy="336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latin typeface="Calibri" pitchFamily="34" charset="0"/>
            </a:rPr>
            <a:t>СЕТЕВАЯ ПЛАТА</a:t>
          </a:r>
          <a:endParaRPr lang="ru-RU" sz="1200" kern="1200" baseline="0" dirty="0">
            <a:latin typeface="Calibri" pitchFamily="34" charset="0"/>
          </a:endParaRPr>
        </a:p>
      </dsp:txBody>
      <dsp:txXfrm>
        <a:off x="7442895" y="4350490"/>
        <a:ext cx="1875476" cy="316732"/>
      </dsp:txXfrm>
    </dsp:sp>
    <dsp:sp modelId="{3EBA9466-C3AF-4FDB-9B99-8D684598395D}">
      <dsp:nvSpPr>
        <dsp:cNvPr id="0" name=""/>
        <dsp:cNvSpPr/>
      </dsp:nvSpPr>
      <dsp:spPr>
        <a:xfrm rot="3507320">
          <a:off x="4490770" y="4694919"/>
          <a:ext cx="446125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446125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4702679" y="4687805"/>
        <a:ext cx="22306" cy="22306"/>
      </dsp:txXfrm>
    </dsp:sp>
    <dsp:sp modelId="{053D439B-2998-41A7-9C81-6614F650B9D9}">
      <dsp:nvSpPr>
        <dsp:cNvPr id="0" name=""/>
        <dsp:cNvSpPr/>
      </dsp:nvSpPr>
      <dsp:spPr>
        <a:xfrm>
          <a:off x="4830531" y="4720839"/>
          <a:ext cx="949655" cy="336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latin typeface="Calibri" pitchFamily="34" charset="0"/>
            </a:rPr>
            <a:t>МЫШЬ</a:t>
          </a:r>
          <a:endParaRPr lang="ru-RU" sz="1200" kern="1200" baseline="0" dirty="0">
            <a:latin typeface="Calibri" pitchFamily="34" charset="0"/>
          </a:endParaRPr>
        </a:p>
      </dsp:txBody>
      <dsp:txXfrm>
        <a:off x="4840385" y="4730693"/>
        <a:ext cx="929947" cy="316732"/>
      </dsp:txXfrm>
    </dsp:sp>
    <dsp:sp modelId="{A445C7A8-BE8E-4E0D-9FF6-10CFE4C467A2}">
      <dsp:nvSpPr>
        <dsp:cNvPr id="0" name=""/>
        <dsp:cNvSpPr/>
      </dsp:nvSpPr>
      <dsp:spPr>
        <a:xfrm>
          <a:off x="5780186" y="4885021"/>
          <a:ext cx="233396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233396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891049" y="4883225"/>
        <a:ext cx="11669" cy="11669"/>
      </dsp:txXfrm>
    </dsp:sp>
    <dsp:sp modelId="{AF7CD1AA-5FAF-4AB6-B3D1-471CD85E3752}">
      <dsp:nvSpPr>
        <dsp:cNvPr id="0" name=""/>
        <dsp:cNvSpPr/>
      </dsp:nvSpPr>
      <dsp:spPr>
        <a:xfrm>
          <a:off x="6013582" y="4720839"/>
          <a:ext cx="1556176" cy="336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latin typeface="Calibri" pitchFamily="34" charset="0"/>
            </a:rPr>
            <a:t>ЗВУКОВАЯ ПЛАТА</a:t>
          </a:r>
          <a:endParaRPr lang="ru-RU" sz="1200" kern="1200" baseline="0" dirty="0">
            <a:latin typeface="Calibri" pitchFamily="34" charset="0"/>
          </a:endParaRPr>
        </a:p>
      </dsp:txBody>
      <dsp:txXfrm>
        <a:off x="6023436" y="4730693"/>
        <a:ext cx="1536468" cy="316732"/>
      </dsp:txXfrm>
    </dsp:sp>
    <dsp:sp modelId="{8ADBA172-2DEC-403A-BCF4-750B5A967FC0}">
      <dsp:nvSpPr>
        <dsp:cNvPr id="0" name=""/>
        <dsp:cNvSpPr/>
      </dsp:nvSpPr>
      <dsp:spPr>
        <a:xfrm>
          <a:off x="7569759" y="4885021"/>
          <a:ext cx="233396" cy="8078"/>
        </a:xfrm>
        <a:custGeom>
          <a:avLst/>
          <a:gdLst/>
          <a:ahLst/>
          <a:cxnLst/>
          <a:rect l="0" t="0" r="0" b="0"/>
          <a:pathLst>
            <a:path>
              <a:moveTo>
                <a:pt x="0" y="4039"/>
              </a:moveTo>
              <a:lnTo>
                <a:pt x="233396" y="4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7680622" y="4883225"/>
        <a:ext cx="11669" cy="11669"/>
      </dsp:txXfrm>
    </dsp:sp>
    <dsp:sp modelId="{DD8F668D-FF23-41E4-A149-9A68DE395153}">
      <dsp:nvSpPr>
        <dsp:cNvPr id="0" name=""/>
        <dsp:cNvSpPr/>
      </dsp:nvSpPr>
      <dsp:spPr>
        <a:xfrm>
          <a:off x="7803155" y="4720839"/>
          <a:ext cx="949655" cy="336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latin typeface="Calibri" pitchFamily="34" charset="0"/>
            </a:rPr>
            <a:t>МОДЕМ</a:t>
          </a:r>
          <a:endParaRPr lang="ru-RU" sz="1200" kern="1200" baseline="0" dirty="0">
            <a:latin typeface="Calibri" pitchFamily="34" charset="0"/>
          </a:endParaRPr>
        </a:p>
      </dsp:txBody>
      <dsp:txXfrm>
        <a:off x="7813009" y="4730693"/>
        <a:ext cx="929947" cy="3167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905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905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05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01CC7B7E-C0E3-488D-AB2B-0D94200D0C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749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423022C-4303-49AF-9336-CAE6AEAE181D}" type="slidenum">
              <a:rPr lang="ru-RU" b="0" smtClean="0"/>
              <a:pPr eaLnBrk="1" hangingPunct="1"/>
              <a:t>1</a:t>
            </a:fld>
            <a:endParaRPr lang="ru-RU" b="0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3C067CF-B723-453E-AED7-6BA9D9179A90}" type="slidenum">
              <a:rPr lang="ru-RU" b="0" smtClean="0">
                <a:solidFill>
                  <a:srgbClr val="000000"/>
                </a:solidFill>
              </a:rPr>
              <a:pPr eaLnBrk="1" hangingPunct="1"/>
              <a:t>10</a:t>
            </a:fld>
            <a:endParaRPr lang="ru-RU" b="0" smtClean="0">
              <a:solidFill>
                <a:srgbClr val="000000"/>
              </a:solidFill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8F218F5-B5E2-4B49-BFAF-0081BEE96434}" type="slidenum">
              <a:rPr lang="ru-RU" b="0" smtClean="0">
                <a:solidFill>
                  <a:srgbClr val="000000"/>
                </a:solidFill>
              </a:rPr>
              <a:pPr eaLnBrk="1" hangingPunct="1"/>
              <a:t>11</a:t>
            </a:fld>
            <a:endParaRPr lang="ru-RU" b="0" smtClean="0">
              <a:solidFill>
                <a:srgbClr val="000000"/>
              </a:solidFill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5DDDFF0-1957-409E-B595-0A5CE8D2D5E5}" type="slidenum">
              <a:rPr lang="ru-RU" b="0" smtClean="0">
                <a:solidFill>
                  <a:srgbClr val="000000"/>
                </a:solidFill>
              </a:rPr>
              <a:pPr eaLnBrk="1" hangingPunct="1"/>
              <a:t>12</a:t>
            </a:fld>
            <a:endParaRPr lang="ru-RU" b="0" smtClean="0">
              <a:solidFill>
                <a:srgbClr val="000000"/>
              </a:solidFill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3C41B1C-A030-4FBF-886E-B4D59E876FFE}" type="slidenum">
              <a:rPr lang="ru-RU" b="0" smtClean="0">
                <a:solidFill>
                  <a:srgbClr val="000000"/>
                </a:solidFill>
              </a:rPr>
              <a:pPr eaLnBrk="1" hangingPunct="1"/>
              <a:t>13</a:t>
            </a:fld>
            <a:endParaRPr lang="ru-RU" b="0" smtClean="0">
              <a:solidFill>
                <a:srgbClr val="000000"/>
              </a:solidFill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280C35-2447-468E-A71B-997395FB51D3}" type="slidenum">
              <a:rPr lang="ru-RU" b="0" smtClean="0">
                <a:solidFill>
                  <a:srgbClr val="000000"/>
                </a:solidFill>
              </a:rPr>
              <a:pPr eaLnBrk="1" hangingPunct="1"/>
              <a:t>14</a:t>
            </a:fld>
            <a:endParaRPr lang="ru-RU" b="0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B918142-E2EE-4A0C-990F-EB500548D7CB}" type="slidenum">
              <a:rPr lang="ru-RU" b="0" smtClean="0">
                <a:solidFill>
                  <a:srgbClr val="000000"/>
                </a:solidFill>
              </a:rPr>
              <a:pPr eaLnBrk="1" hangingPunct="1"/>
              <a:t>15</a:t>
            </a:fld>
            <a:endParaRPr lang="ru-RU" b="0" smtClean="0">
              <a:solidFill>
                <a:srgbClr val="000000"/>
              </a:solidFill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98B03B-437D-43A1-835D-ADFC58858E35}" type="slidenum">
              <a:rPr lang="ru-RU" b="0" smtClean="0">
                <a:solidFill>
                  <a:srgbClr val="000000"/>
                </a:solidFill>
              </a:rPr>
              <a:pPr eaLnBrk="1" hangingPunct="1"/>
              <a:t>16</a:t>
            </a:fld>
            <a:endParaRPr lang="ru-RU" b="0" smtClean="0">
              <a:solidFill>
                <a:srgbClr val="000000"/>
              </a:solidFill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82FF77E-85D1-4FE3-BDE2-5C30DED563C8}" type="slidenum">
              <a:rPr lang="ru-RU" b="0" smtClean="0">
                <a:solidFill>
                  <a:srgbClr val="000000"/>
                </a:solidFill>
              </a:rPr>
              <a:pPr eaLnBrk="1" hangingPunct="1"/>
              <a:t>17</a:t>
            </a:fld>
            <a:endParaRPr lang="ru-RU" b="0" smtClean="0">
              <a:solidFill>
                <a:srgbClr val="000000"/>
              </a:solidFill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99050B8-BD87-4F34-BB67-347AA2B377B1}" type="slidenum">
              <a:rPr lang="ru-RU" b="0" smtClean="0">
                <a:solidFill>
                  <a:srgbClr val="000000"/>
                </a:solidFill>
              </a:rPr>
              <a:pPr eaLnBrk="1" hangingPunct="1"/>
              <a:t>18</a:t>
            </a:fld>
            <a:endParaRPr lang="ru-RU" b="0" smtClean="0">
              <a:solidFill>
                <a:srgbClr val="000000"/>
              </a:solidFill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D572E2D-2FDB-4CE7-9AEB-6007F8455704}" type="slidenum">
              <a:rPr lang="ru-RU" b="0" smtClean="0"/>
              <a:pPr eaLnBrk="1" hangingPunct="1"/>
              <a:t>2</a:t>
            </a:fld>
            <a:endParaRPr lang="ru-RU" b="0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C1A873E-0713-45EF-BB54-AA9C3BB69F4A}" type="slidenum">
              <a:rPr lang="ru-RU" b="0" smtClean="0"/>
              <a:pPr eaLnBrk="1" hangingPunct="1"/>
              <a:t>20</a:t>
            </a:fld>
            <a:endParaRPr lang="ru-RU" b="0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25AB290-3299-4CB6-8927-E3D8B62A1E21}" type="slidenum">
              <a:rPr lang="ru-RU" b="0" smtClean="0"/>
              <a:pPr eaLnBrk="1" hangingPunct="1"/>
              <a:t>21</a:t>
            </a:fld>
            <a:endParaRPr lang="ru-RU" b="0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694BBE6-023F-4D2C-B64F-B28B5DA2228B}" type="slidenum">
              <a:rPr lang="ru-RU" b="0" smtClean="0"/>
              <a:pPr eaLnBrk="1" hangingPunct="1"/>
              <a:t>22</a:t>
            </a:fld>
            <a:endParaRPr lang="ru-RU" b="0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9E8ACE9-460F-4061-95F2-EFC898410155}" type="slidenum">
              <a:rPr lang="ru-RU" b="0" smtClean="0"/>
              <a:pPr eaLnBrk="1" hangingPunct="1"/>
              <a:t>23</a:t>
            </a:fld>
            <a:endParaRPr lang="ru-RU" b="0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9D8C2DB-CBC0-47FD-9337-BD27FD5166AF}" type="slidenum">
              <a:rPr lang="ru-RU" b="0" smtClean="0"/>
              <a:pPr eaLnBrk="1" hangingPunct="1"/>
              <a:t>24</a:t>
            </a:fld>
            <a:endParaRPr lang="ru-RU" b="0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1371BD3-6045-4DE2-9F61-9EDF80958EE5}" type="slidenum">
              <a:rPr lang="ru-RU" b="0" smtClean="0"/>
              <a:pPr eaLnBrk="1" hangingPunct="1"/>
              <a:t>25</a:t>
            </a:fld>
            <a:endParaRPr lang="ru-RU" b="0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9FABFF-D38B-4B2C-A380-6D05FF360F77}" type="slidenum">
              <a:rPr lang="ru-RU" b="0" smtClean="0"/>
              <a:pPr eaLnBrk="1" hangingPunct="1"/>
              <a:t>26</a:t>
            </a:fld>
            <a:endParaRPr lang="ru-RU" b="0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DC8B114-EA00-441D-9472-9EECFFC95339}" type="slidenum">
              <a:rPr lang="ru-RU" b="0" smtClean="0"/>
              <a:pPr eaLnBrk="1" hangingPunct="1"/>
              <a:t>27</a:t>
            </a:fld>
            <a:endParaRPr lang="ru-RU" b="0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DFC379-95FE-4D7B-86A8-55AE2876917D}" type="slidenum">
              <a:rPr lang="ru-RU" b="0" smtClean="0"/>
              <a:pPr eaLnBrk="1" hangingPunct="1"/>
              <a:t>28</a:t>
            </a:fld>
            <a:endParaRPr lang="ru-RU" b="0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B05D81-74AE-4BAD-B1D8-DFC4F29F0AA6}" type="slidenum">
              <a:rPr lang="ru-RU" b="0" smtClean="0"/>
              <a:pPr eaLnBrk="1" hangingPunct="1"/>
              <a:t>29</a:t>
            </a:fld>
            <a:endParaRPr lang="ru-RU" b="0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5B8731B-B29B-4C51-B454-0B69505EA742}" type="slidenum">
              <a:rPr lang="ru-RU" b="0" smtClean="0"/>
              <a:pPr eaLnBrk="1" hangingPunct="1"/>
              <a:t>3</a:t>
            </a:fld>
            <a:endParaRPr lang="ru-RU" b="0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6977720-24A9-45FA-9C6B-090F08D34345}" type="slidenum">
              <a:rPr lang="ru-RU" b="0" smtClean="0"/>
              <a:pPr eaLnBrk="1" hangingPunct="1"/>
              <a:t>30</a:t>
            </a:fld>
            <a:endParaRPr lang="ru-RU" b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F64D555-35E3-4BCD-84E9-98C2DA6B4D85}" type="slidenum">
              <a:rPr lang="ru-RU" b="0" smtClean="0"/>
              <a:pPr eaLnBrk="1" hangingPunct="1"/>
              <a:t>31</a:t>
            </a:fld>
            <a:endParaRPr lang="ru-RU" b="0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15F9370-CE37-4E7A-BF91-922DC67D1079}" type="slidenum">
              <a:rPr lang="ru-RU" b="0" smtClean="0"/>
              <a:pPr eaLnBrk="1" hangingPunct="1"/>
              <a:t>32</a:t>
            </a:fld>
            <a:endParaRPr lang="ru-RU" b="0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41BD0CC-3608-40C7-A545-6EDFBA485166}" type="slidenum">
              <a:rPr lang="ru-RU" b="0" smtClean="0"/>
              <a:pPr eaLnBrk="1" hangingPunct="1"/>
              <a:t>34</a:t>
            </a:fld>
            <a:endParaRPr lang="ru-RU" b="0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6395BA7-109D-42A6-8BE1-E8C9EF569B95}" type="slidenum">
              <a:rPr lang="ru-RU" b="0" smtClean="0"/>
              <a:pPr eaLnBrk="1" hangingPunct="1"/>
              <a:t>35</a:t>
            </a:fld>
            <a:endParaRPr lang="ru-RU" b="0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97700CA-380D-4CD3-80D3-282462CA815E}" type="slidenum">
              <a:rPr lang="ru-RU" b="0" smtClean="0"/>
              <a:pPr eaLnBrk="1" hangingPunct="1"/>
              <a:t>36</a:t>
            </a:fld>
            <a:endParaRPr lang="ru-RU" b="0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ED2D7C-533F-44AA-9F18-C8B714F6F0E5}" type="slidenum">
              <a:rPr lang="ru-RU" b="0" smtClean="0"/>
              <a:pPr eaLnBrk="1" hangingPunct="1"/>
              <a:t>37</a:t>
            </a:fld>
            <a:endParaRPr lang="ru-RU" b="0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56143E7-EA76-42E0-BD06-112AE05B3422}" type="slidenum">
              <a:rPr lang="ru-RU" b="0" smtClean="0"/>
              <a:pPr eaLnBrk="1" hangingPunct="1"/>
              <a:t>38</a:t>
            </a:fld>
            <a:endParaRPr lang="ru-RU" b="0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9413B9F-9ECA-4236-B1B0-69BF0B9BA892}" type="slidenum">
              <a:rPr lang="ru-RU" b="0" smtClean="0"/>
              <a:pPr eaLnBrk="1" hangingPunct="1"/>
              <a:t>39</a:t>
            </a:fld>
            <a:endParaRPr lang="ru-RU" b="0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7493E4F-5F38-4625-BA0D-38CAFF210C1B}" type="slidenum">
              <a:rPr lang="ru-RU" b="0" smtClean="0"/>
              <a:pPr eaLnBrk="1" hangingPunct="1"/>
              <a:t>4</a:t>
            </a:fld>
            <a:endParaRPr lang="ru-RU" b="0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7F18531-31CB-4FC9-9700-405C3D341A78}" type="slidenum">
              <a:rPr lang="ru-RU" b="0" smtClean="0"/>
              <a:pPr eaLnBrk="1" hangingPunct="1"/>
              <a:t>40</a:t>
            </a:fld>
            <a:endParaRPr lang="ru-RU" b="0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E6347B-17EC-43F2-8BEB-24531FFD1C1C}" type="slidenum">
              <a:rPr lang="ru-RU" b="0" smtClean="0"/>
              <a:pPr eaLnBrk="1" hangingPunct="1"/>
              <a:t>41</a:t>
            </a:fld>
            <a:endParaRPr lang="ru-RU" b="0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E813E26-99A6-438D-9048-5DCB13B8B0E4}" type="slidenum">
              <a:rPr lang="ru-RU" b="0" smtClean="0"/>
              <a:pPr eaLnBrk="1" hangingPunct="1"/>
              <a:t>42</a:t>
            </a:fld>
            <a:endParaRPr lang="ru-RU" b="0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737C05-73B4-4DF7-A7FD-CF87022F95F3}" type="slidenum">
              <a:rPr lang="ru-RU" b="0" smtClean="0"/>
              <a:pPr eaLnBrk="1" hangingPunct="1"/>
              <a:t>43</a:t>
            </a:fld>
            <a:endParaRPr lang="ru-RU" b="0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75418DE-C3CD-4DBF-90BB-4D585DA1D53C}" type="slidenum">
              <a:rPr lang="ru-RU" b="0" smtClean="0"/>
              <a:pPr eaLnBrk="1" hangingPunct="1"/>
              <a:t>5</a:t>
            </a:fld>
            <a:endParaRPr lang="ru-RU" b="0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E1EA9E-5881-413D-B98D-26CD64687948}" type="slidenum">
              <a:rPr lang="ru-RU" b="0" smtClean="0">
                <a:solidFill>
                  <a:srgbClr val="000000"/>
                </a:solidFill>
              </a:rPr>
              <a:pPr eaLnBrk="1" hangingPunct="1"/>
              <a:t>6</a:t>
            </a:fld>
            <a:endParaRPr lang="ru-RU" b="0" smtClean="0">
              <a:solidFill>
                <a:srgbClr val="000000"/>
              </a:solidFill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4F82F2A-6DD6-4E6A-8476-2344BBC6A546}" type="slidenum">
              <a:rPr lang="ru-RU" b="0" smtClean="0">
                <a:solidFill>
                  <a:srgbClr val="000000"/>
                </a:solidFill>
              </a:rPr>
              <a:pPr eaLnBrk="1" hangingPunct="1"/>
              <a:t>7</a:t>
            </a:fld>
            <a:endParaRPr lang="ru-RU" b="0" smtClean="0">
              <a:solidFill>
                <a:srgbClr val="000000"/>
              </a:solidFill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65A571-D143-41C9-B985-7EC9FA58478E}" type="slidenum">
              <a:rPr lang="ru-RU" b="0" smtClean="0">
                <a:solidFill>
                  <a:srgbClr val="000000"/>
                </a:solidFill>
              </a:rPr>
              <a:pPr eaLnBrk="1" hangingPunct="1"/>
              <a:t>8</a:t>
            </a:fld>
            <a:endParaRPr lang="ru-RU" b="0" smtClean="0">
              <a:solidFill>
                <a:srgbClr val="000000"/>
              </a:solidFill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71ED235-C633-49D3-BC9F-DFEB63C5B3AD}" type="slidenum">
              <a:rPr lang="ru-RU" b="0" smtClean="0">
                <a:solidFill>
                  <a:srgbClr val="000000"/>
                </a:solidFill>
              </a:rPr>
              <a:pPr eaLnBrk="1" hangingPunct="1"/>
              <a:t>9</a:t>
            </a:fld>
            <a:endParaRPr lang="ru-RU" b="0" smtClean="0">
              <a:solidFill>
                <a:srgbClr val="000000"/>
              </a:solidFill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906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2400" b="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sz="2400" b="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latin typeface="Times New Roman" pitchFamily="18" charset="0"/>
                </a:endParaRPr>
              </a:p>
            </p:txBody>
          </p:sp>
        </p:grpSp>
      </p:grpSp>
      <p:sp>
        <p:nvSpPr>
          <p:cNvPr id="8705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3219450" y="1828800"/>
            <a:ext cx="652145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706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219450" y="4267200"/>
            <a:ext cx="652145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8400"/>
            <a:ext cx="2311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F19DC-071B-449B-BD36-A8282428A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784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B8ACA-08A5-4942-9F0E-9A2F2BFF85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355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457200"/>
            <a:ext cx="22288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2" y="457200"/>
            <a:ext cx="65341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64F49-D213-450B-BCDA-DF401B5C2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866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906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2400" b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sz="2400" b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endParaRPr lang="ru-RU" sz="2400" b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8705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3219450" y="1828800"/>
            <a:ext cx="652145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706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219450" y="4267200"/>
            <a:ext cx="652145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8400"/>
            <a:ext cx="23114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94924-52E5-4B7D-B359-155F9C6A0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399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F6255-41D6-4175-B3D5-FDA84823FB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068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0ABF5-6010-4499-A7D5-06843A1051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169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981200"/>
            <a:ext cx="437515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0" y="1981200"/>
            <a:ext cx="437515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BAF3F-9A21-42D2-A7AD-4CB06803B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359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2AF6F-15B5-4202-9CB1-43CB99E21F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2440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ABB45-DAE8-4962-977E-A6BA9A2D4A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170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F70B1-5239-4B55-8FAA-B3B93B9C2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4548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D5C1E-6AD1-45F6-B4AF-FD0B941EEC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79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EEF97-9F77-4521-8E2D-A744F8CE9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9094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7A6F7-5406-4D2A-B0DA-45F4AA0312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3260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1BF2E-9BF6-4043-B71A-1A916F88C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5493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457200"/>
            <a:ext cx="22288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457200"/>
            <a:ext cx="65214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7F7EE-3722-455A-86DD-F55CDD7A9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47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4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BEFE0A-38F0-4BDD-B28E-820049B4C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241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1" y="1981200"/>
            <a:ext cx="4381501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9199" y="1981200"/>
            <a:ext cx="4381501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3FF5C-03EE-45B4-8994-139B08AFC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362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8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378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68BE4-F29B-4603-916A-838B76D42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819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767FF-627C-4160-AFED-8DD60342F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985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CEDCD-E11D-4F69-AF6F-8CD8A7F9FF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945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3499" y="273054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6D5FB-1C4A-46ED-915B-19FE9A6C2E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7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E1048-5FFF-42EE-8BD0-F0BF84ECD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689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 Black" pitchFamily="34" charset="0"/>
              </a:defRPr>
            </a:lvl1pPr>
          </a:lstStyle>
          <a:p>
            <a:pPr>
              <a:defRPr/>
            </a:pPr>
            <a:fld id="{3BF10562-03F2-4929-A0CB-CAB0EC5BB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2400" b="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sz="2400" b="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b="0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b="0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b="0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b="0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sz="2400" b="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b="0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b="0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457200"/>
            <a:ext cx="89154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981200"/>
            <a:ext cx="89154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603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u="none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u="none">
                <a:solidFill>
                  <a:srgbClr val="000000"/>
                </a:solidFill>
                <a:latin typeface="Arial Black" pitchFamily="34" charset="0"/>
              </a:defRPr>
            </a:lvl1pPr>
          </a:lstStyle>
          <a:p>
            <a:pPr>
              <a:defRPr/>
            </a:pPr>
            <a:fld id="{076D1B31-87F1-45E1-AAFA-35A21D047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2400" b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sz="2400" b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b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b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b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b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sz="2400" b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b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endParaRPr lang="ru-RU" b="0">
                <a:solidFill>
                  <a:srgbClr val="9999CC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457200"/>
            <a:ext cx="89154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981200"/>
            <a:ext cx="89154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603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u="none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0%BF%D0%B5%D1%80%D0%B0%D1%82%D0%B8%D0%B2%D0%BD%D0%B0%D1%8F_%D0%BF%D0%B0%D0%BC%D1%8F%D1%82%D1%8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8%D0%BA%D1%80%D0%BE%D1%8D%D0%BB%D0%B5%D0%BA%D1%82%D1%80%D0%BE%D0%BD%D0%B8%D0%BA%D0%B0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F%D0%BE%D0%B2%D0%B5%D1%80%D1%85%D0%BD%D0%BE%D1%81%D1%82%D0%BD%D1%8B%D0%B9_%D0%BC%D0%BE%D0%BD%D1%82%D0%B0%D0%B6" TargetMode="External"/><Relationship Id="rId5" Type="http://schemas.openxmlformats.org/officeDocument/2006/relationships/hyperlink" Target="http://ru.wikipedia.org/wiki/%D0%9F%D0%BE%D0%BB%D1%83%D0%BF%D1%80%D0%BE%D0%B2%D0%BE%D0%B4%D0%BD%D0%B8%D0%BA" TargetMode="External"/><Relationship Id="rId4" Type="http://schemas.openxmlformats.org/officeDocument/2006/relationships/hyperlink" Target="http://ru.wikipedia.org/wiki/%D0%AD%D0%BB%D0%B5%D0%BA%D1%82%D1%80%D0%BE%D0%BD%D0%BD%D0%B0%D1%8F_%D1%81%D1%85%D0%B5%D0%BC%D0%B0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hyperlink" Target="http://ru.wikipedia.org/wiki/%D0%A4%D0%B0%D0%B9%D0%BB:C%D1%82%D1%80%D1%83%D0%BA%D1%82%D1%83%D1%80%D0%B0_%D1%82%D1%80%D0%B8%D0%B3%D0%B3%D0%B5%D1%80%D0%BE%D0%B2.JPG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2.bin"/><Relationship Id="rId4" Type="http://schemas.openxmlformats.org/officeDocument/2006/relationships/hyperlink" Target="http://ru.wikipedia.org/wiki/%D0%A4%D0%B0%D0%B9%D0%BB:C%D1%82%D1%80%D1%83%D0%BA%D1%82%D1%83%D1%80%D0%B0_%D1%82%D1%80%D0%B8%D0%B3%D0%B3%D0%B5%D1%80%D0%BE%D0%B2.JPG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0%B8%D0%B4%D0%B5%D0%BE" TargetMode="External"/><Relationship Id="rId3" Type="http://schemas.openxmlformats.org/officeDocument/2006/relationships/hyperlink" Target="http://ru.wikipedia.org/wiki/%D0%9A%D0%B0%D0%BB%D1%8C%D0%BA%D1%83%D0%BB%D1%8F%D1%82%D0%BE%D1%80" TargetMode="External"/><Relationship Id="rId7" Type="http://schemas.openxmlformats.org/officeDocument/2006/relationships/hyperlink" Target="http://ru.wikipedia.org/wiki/%D0%98%D0%B7%D0%BE%D0%B1%D1%80%D0%B0%D0%B6%D0%B5%D0%BD%D0%B8%D0%B5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ru.wikipedia.org/wiki/%D0%9A%D0%BE%D0%BC%D0%BF%D1%8C%D1%8E%D1%82%D0%B5%D1%80%D0%BD%D0%B0%D1%8F_%D0%B8%D0%B3%D1%80%D0%B0" TargetMode="External"/><Relationship Id="rId5" Type="http://schemas.openxmlformats.org/officeDocument/2006/relationships/hyperlink" Target="http://ru.wikipedia.org/wiki/%D0%A2%D0%B5%D0%BA%D1%81%D1%82" TargetMode="External"/><Relationship Id="rId4" Type="http://schemas.openxmlformats.org/officeDocument/2006/relationships/hyperlink" Target="http://ru.wikipedia.org/wiki/%D0%9C%D0%B0%D1%82%D0%B5%D0%BC%D0%B0%D1%82%D0%B8%D0%BA%D0%B0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15210C5-811D-4DDA-9F3D-0BC3D654B9C0}" type="slidenum">
              <a:rPr lang="ru-RU" b="0" smtClean="0">
                <a:latin typeface="Arial Black" pitchFamily="34" charset="0"/>
              </a:rPr>
              <a:pPr eaLnBrk="1" hangingPunct="1"/>
              <a:t>1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3400" smtClean="0"/>
              <a:t>Представление информации в технических устройствах.</a:t>
            </a:r>
            <a:r>
              <a:rPr lang="en-US" sz="3400" smtClean="0"/>
              <a:t/>
            </a:r>
            <a:br>
              <a:rPr lang="en-US" sz="3400" smtClean="0"/>
            </a:br>
            <a:r>
              <a:rPr lang="ru-RU" sz="3400" smtClean="0"/>
              <a:t>Компьютеры</a:t>
            </a:r>
            <a:r>
              <a:rPr lang="en-US" sz="3400" smtClean="0"/>
              <a:t> </a:t>
            </a:r>
            <a:r>
              <a:rPr lang="ru-RU" sz="3400" smtClean="0"/>
              <a:t> как системы обработки информации. 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 eaLnBrk="1" hangingPunct="1"/>
            <a:r>
              <a:rPr lang="ru-RU" smtClean="0"/>
              <a:t>Лекция </a:t>
            </a:r>
            <a:r>
              <a:rPr lang="en-US" smtClean="0"/>
              <a:t>5</a:t>
            </a:r>
            <a:endParaRPr lang="ru-RU" smtClean="0"/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0" y="6021388"/>
            <a:ext cx="3198813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0" dirty="0">
                <a:latin typeface="Times New Roman" pitchFamily="18" charset="0"/>
              </a:rPr>
              <a:t>ДГТУ</a:t>
            </a:r>
            <a:br>
              <a:rPr lang="ru-RU" sz="1400" b="0" dirty="0">
                <a:latin typeface="Times New Roman" pitchFamily="18" charset="0"/>
              </a:rPr>
            </a:br>
            <a:r>
              <a:rPr lang="ru-RU" sz="1400" b="0" dirty="0">
                <a:latin typeface="Times New Roman" pitchFamily="18" charset="0"/>
              </a:rPr>
              <a:t>Кафедра </a:t>
            </a:r>
            <a:r>
              <a:rPr lang="ru-RU" sz="1400" b="0" dirty="0" smtClean="0">
                <a:latin typeface="Times New Roman" pitchFamily="18" charset="0"/>
              </a:rPr>
              <a:t>М и </a:t>
            </a:r>
            <a:r>
              <a:rPr lang="ru-RU" sz="1400" b="0" dirty="0" err="1" smtClean="0">
                <a:latin typeface="Times New Roman" pitchFamily="18" charset="0"/>
              </a:rPr>
              <a:t>И</a:t>
            </a:r>
            <a:endParaRPr lang="ru-RU" sz="1400" b="0" dirty="0">
              <a:latin typeface="Times New Roman" pitchFamily="18" charset="0"/>
            </a:endParaRPr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8462963" y="6553200"/>
            <a:ext cx="14430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ru-RU" sz="1400" b="0" dirty="0" smtClean="0">
                <a:latin typeface="Times New Roman" pitchFamily="18" charset="0"/>
              </a:rPr>
              <a:t>2018-2019г</a:t>
            </a:r>
            <a:r>
              <a:rPr lang="ru-RU" sz="1400" b="0" dirty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8E6FC6-169E-43BF-B1AF-F23CF57879EA}" type="slidenum">
              <a:rPr lang="ru-RU" b="0" smtClean="0">
                <a:solidFill>
                  <a:srgbClr val="000000"/>
                </a:solidFill>
                <a:latin typeface="Arial Black" pitchFamily="34" charset="0"/>
              </a:rPr>
              <a:pPr eaLnBrk="1" hangingPunct="1"/>
              <a:t>10</a:t>
            </a:fld>
            <a:endParaRPr lang="ru-RU" b="0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115888"/>
            <a:ext cx="8915400" cy="13716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00BC"/>
                </a:solidFill>
              </a:rPr>
              <a:t>Архитектура фон Неймана </a:t>
            </a:r>
          </a:p>
        </p:txBody>
      </p:sp>
      <p:sp>
        <p:nvSpPr>
          <p:cNvPr id="5212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95300" y="1196975"/>
            <a:ext cx="8915400" cy="52562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Первоначальная схема фон Неймана отличалась от последующих поколений ЭВМ. Например, </a:t>
            </a:r>
            <a:r>
              <a:rPr lang="ru-RU" sz="280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УУ</a:t>
            </a:r>
            <a:r>
              <a:rPr lang="ru-RU" sz="2800" dirty="0" smtClean="0"/>
              <a:t> и </a:t>
            </a:r>
            <a:r>
              <a:rPr lang="ru-RU" sz="280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/>
              <a:t>были различными устройствами. Позже появился </a:t>
            </a:r>
            <a:r>
              <a:rPr lang="ru-RU" sz="2800" u="sng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процессор</a:t>
            </a:r>
            <a:r>
              <a:rPr lang="ru-RU" sz="2800" dirty="0" smtClean="0"/>
              <a:t>, их </a:t>
            </a:r>
            <a:r>
              <a:rPr lang="ru-RU" sz="2800" dirty="0" err="1" smtClean="0"/>
              <a:t>объединяющи</a:t>
            </a:r>
            <a:r>
              <a:rPr lang="en-US" sz="2800" dirty="0" smtClean="0"/>
              <a:t>й.</a:t>
            </a:r>
            <a:endParaRPr lang="ru-RU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Фон Нейман выдвинул концепцию </a:t>
            </a:r>
            <a:r>
              <a:rPr lang="ru-RU" sz="2800" i="1" dirty="0" smtClean="0">
                <a:solidFill>
                  <a:srgbClr val="0000BC"/>
                </a:solidFill>
              </a:rPr>
              <a:t>хранимой программы</a:t>
            </a:r>
            <a:r>
              <a:rPr lang="en-US" sz="2800" i="1" dirty="0" smtClean="0">
                <a:solidFill>
                  <a:srgbClr val="0000BC"/>
                </a:solidFill>
              </a:rPr>
              <a:t>. </a:t>
            </a:r>
            <a:r>
              <a:rPr lang="ru-RU" sz="2800" dirty="0" smtClean="0"/>
              <a:t>Как команды, так и данные хранятся в </a:t>
            </a:r>
            <a:r>
              <a:rPr lang="ru-RU" sz="2800" u="sng" dirty="0" smtClean="0"/>
              <a:t>одной и той же памяти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Для представления данных и команд используется </a:t>
            </a:r>
            <a:r>
              <a:rPr lang="ru-RU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двоичная система счисления</a:t>
            </a:r>
            <a:r>
              <a:rPr lang="ru-RU" sz="2800" dirty="0" smtClean="0"/>
              <a:t>. Один и тот же подход к рассмотрению данных и инструкций сделал лёгкой задачу изменения самих программ.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1511864-7669-400E-B6D1-137F5BDA89F7}" type="slidenum">
              <a:rPr lang="ru-RU" b="0" smtClean="0">
                <a:solidFill>
                  <a:srgbClr val="000000"/>
                </a:solidFill>
                <a:latin typeface="Arial Black" pitchFamily="34" charset="0"/>
              </a:rPr>
              <a:pPr eaLnBrk="1" hangingPunct="1"/>
              <a:t>11</a:t>
            </a:fld>
            <a:endParaRPr lang="ru-RU" b="0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457200"/>
            <a:ext cx="8915400" cy="955675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0000BC"/>
                </a:solidFill>
              </a:rPr>
              <a:t>Архитектура фон Неймана</a:t>
            </a:r>
            <a:r>
              <a:rPr lang="en-US" sz="4000" smtClean="0">
                <a:solidFill>
                  <a:srgbClr val="0000BC"/>
                </a:solidFill>
              </a:rPr>
              <a:t> </a:t>
            </a:r>
            <a:r>
              <a:rPr lang="ru-RU" sz="2400" smtClean="0">
                <a:solidFill>
                  <a:srgbClr val="0000BC"/>
                </a:solidFill>
              </a:rPr>
              <a:t>(прототип современного компьютера)</a:t>
            </a:r>
            <a:endParaRPr lang="ru-RU" sz="4000" smtClean="0">
              <a:solidFill>
                <a:srgbClr val="0000BC"/>
              </a:solidFill>
            </a:endParaRP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1412875"/>
            <a:ext cx="9204325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0" name="Text Box 5"/>
          <p:cNvSpPr txBox="1">
            <a:spLocks noChangeArrowheads="1"/>
          </p:cNvSpPr>
          <p:nvPr/>
        </p:nvSpPr>
        <p:spPr bwMode="auto">
          <a:xfrm>
            <a:off x="350838" y="5516563"/>
            <a:ext cx="92837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2000">
                <a:solidFill>
                  <a:srgbClr val="000000"/>
                </a:solidFill>
              </a:rPr>
              <a:t>Сплошные линии со стрелками указывают направление потоков информации, пунктирные - направление</a:t>
            </a:r>
            <a:r>
              <a:rPr lang="ru-RU" sz="2000" u="sng">
                <a:solidFill>
                  <a:srgbClr val="000000"/>
                </a:solidFill>
              </a:rPr>
              <a:t> </a:t>
            </a:r>
            <a:r>
              <a:rPr lang="ru-RU" sz="2000">
                <a:solidFill>
                  <a:srgbClr val="000000"/>
                </a:solidFill>
              </a:rPr>
              <a:t>управляющих сигналов от процессора к остальными узлам ЭВМ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A5A6066-678B-4A33-9C8B-2EF799C3B2E6}" type="slidenum">
              <a:rPr lang="ru-RU" b="0" smtClean="0">
                <a:solidFill>
                  <a:srgbClr val="000000"/>
                </a:solidFill>
                <a:latin typeface="Arial Black" pitchFamily="34" charset="0"/>
              </a:rPr>
              <a:pPr eaLnBrk="1" hangingPunct="1"/>
              <a:t>12</a:t>
            </a:fld>
            <a:endParaRPr lang="ru-RU" b="0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1484313"/>
            <a:ext cx="8564563" cy="4824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00BC"/>
                </a:solidFill>
              </a:rPr>
              <a:t>Архитектура фон Неймана</a:t>
            </a:r>
          </a:p>
        </p:txBody>
      </p:sp>
      <p:sp>
        <p:nvSpPr>
          <p:cNvPr id="2765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557338"/>
            <a:ext cx="9244013" cy="3455987"/>
          </a:xfrm>
          <a:solidFill>
            <a:schemeClr val="bg1"/>
          </a:solidFill>
        </p:spPr>
        <p:txBody>
          <a:bodyPr/>
          <a:lstStyle/>
          <a:p>
            <a:pPr marL="381000" indent="-381000" eaLnBrk="1" hangingPunct="1"/>
            <a:r>
              <a:rPr lang="ru-RU" sz="2800" smtClean="0"/>
              <a:t>Память (ЗУ) хранит информацию (данные) и программы. Запоминающее устройство у современных компьютеров «многоярусно» и включает:</a:t>
            </a:r>
          </a:p>
          <a:p>
            <a:pPr marL="800100" lvl="1" indent="-342900" eaLnBrk="1" hangingPunct="1">
              <a:buFont typeface="Wingdings" pitchFamily="2" charset="2"/>
              <a:buAutoNum type="arabicPeriod"/>
            </a:pPr>
            <a:r>
              <a:rPr lang="ru-RU" sz="2400" smtClean="0"/>
              <a:t>Оперативное запоминающее устройство (ОЗУ), хранящее ту информацию, с которой компьютер работает непосредственно в данное время</a:t>
            </a:r>
          </a:p>
        </p:txBody>
      </p:sp>
      <p:sp>
        <p:nvSpPr>
          <p:cNvPr id="27654" name="Rectangle 5"/>
          <p:cNvSpPr>
            <a:spLocks noChangeArrowheads="1"/>
          </p:cNvSpPr>
          <p:nvPr/>
        </p:nvSpPr>
        <p:spPr bwMode="auto">
          <a:xfrm>
            <a:off x="3159125" y="5300663"/>
            <a:ext cx="3278188" cy="935037"/>
          </a:xfrm>
          <a:prstGeom prst="rect">
            <a:avLst/>
          </a:prstGeom>
          <a:noFill/>
          <a:ln w="76200" cmpd="tri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endParaRPr lang="ru-RU" u="sng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969E749-473B-4518-B399-500E9E250918}" type="slidenum">
              <a:rPr lang="ru-RU" b="0" smtClean="0">
                <a:solidFill>
                  <a:srgbClr val="000000"/>
                </a:solidFill>
                <a:latin typeface="Arial Black" pitchFamily="34" charset="0"/>
              </a:rPr>
              <a:pPr eaLnBrk="1" hangingPunct="1"/>
              <a:t>13</a:t>
            </a:fld>
            <a:endParaRPr lang="ru-RU" b="0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1700213"/>
            <a:ext cx="8564562" cy="48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00BC"/>
                </a:solidFill>
              </a:rPr>
              <a:t>Архитектура фон Неймана</a:t>
            </a:r>
          </a:p>
        </p:txBody>
      </p:sp>
      <p:sp>
        <p:nvSpPr>
          <p:cNvPr id="2867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95300" y="3429000"/>
            <a:ext cx="8591550" cy="2952750"/>
          </a:xfrm>
          <a:solidFill>
            <a:schemeClr val="bg1"/>
          </a:solidFill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rabicPeriod" startAt="2"/>
            </a:pPr>
            <a:r>
              <a:rPr lang="ru-RU" sz="2800" smtClean="0"/>
              <a:t>Внешние запоминающие устройства (ВЗУ) гораздо большей емкости, чем ОЗУ, но с существенно более медленным доступом (и значительно меньшей стоимостью в расчете на 1 байт хранимой информации). 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ru-RU" sz="3100" smtClean="0"/>
              <a:t>Так, накопитель на магнитных дисках относится к </a:t>
            </a:r>
            <a:r>
              <a:rPr lang="ru-RU" sz="3100" b="1" i="1" smtClean="0"/>
              <a:t>внешней памяти</a:t>
            </a:r>
            <a:r>
              <a:rPr lang="en-US" sz="3100" smtClean="0"/>
              <a:t>.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rabicPeriod" startAt="2"/>
            </a:pPr>
            <a:endParaRPr lang="ru-RU" sz="2800" smtClean="0"/>
          </a:p>
        </p:txBody>
      </p:sp>
      <p:sp>
        <p:nvSpPr>
          <p:cNvPr id="28678" name="Rectangle 5"/>
          <p:cNvSpPr>
            <a:spLocks noChangeArrowheads="1"/>
          </p:cNvSpPr>
          <p:nvPr/>
        </p:nvSpPr>
        <p:spPr bwMode="auto">
          <a:xfrm>
            <a:off x="3392488" y="1916113"/>
            <a:ext cx="3276600" cy="1008062"/>
          </a:xfrm>
          <a:prstGeom prst="rect">
            <a:avLst/>
          </a:prstGeom>
          <a:noFill/>
          <a:ln w="76200" cmpd="tri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endParaRPr lang="ru-RU" u="sng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480C96-2CF9-4D4E-8404-E38771864207}" type="slidenum">
              <a:rPr lang="ru-RU" b="0" smtClean="0">
                <a:solidFill>
                  <a:srgbClr val="000000"/>
                </a:solidFill>
                <a:latin typeface="Arial Black" pitchFamily="34" charset="0"/>
              </a:rPr>
              <a:pPr eaLnBrk="1" hangingPunct="1"/>
              <a:t>14</a:t>
            </a:fld>
            <a:endParaRPr lang="ru-RU" b="0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508000" y="476250"/>
            <a:ext cx="8915400" cy="13716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00BC"/>
                </a:solidFill>
              </a:rPr>
              <a:t>Архитектура фон Неймана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71463" y="1628775"/>
            <a:ext cx="9050337" cy="4752975"/>
          </a:xfrm>
          <a:solidFill>
            <a:schemeClr val="bg1"/>
          </a:solidFill>
        </p:spPr>
        <p:txBody>
          <a:bodyPr/>
          <a:lstStyle/>
          <a:p>
            <a:pPr eaLnBrk="1" hangingPunct="1"/>
            <a:endParaRPr lang="ru-RU" sz="3500" smtClean="0"/>
          </a:p>
          <a:p>
            <a:pPr eaLnBrk="1" hangingPunct="1"/>
            <a:r>
              <a:rPr lang="ru-RU" sz="3500" smtClean="0"/>
              <a:t>клавиатура - устройство </a:t>
            </a:r>
            <a:r>
              <a:rPr lang="ru-RU" sz="3500" i="1" smtClean="0">
                <a:solidFill>
                  <a:srgbClr val="CC0099"/>
                </a:solidFill>
              </a:rPr>
              <a:t>ввода</a:t>
            </a:r>
            <a:r>
              <a:rPr lang="en-US" sz="3500" smtClean="0">
                <a:solidFill>
                  <a:srgbClr val="CC0099"/>
                </a:solidFill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500" smtClean="0"/>
              <a:t>   </a:t>
            </a:r>
            <a:r>
              <a:rPr lang="ru-RU" sz="3500" smtClean="0"/>
              <a:t>дисплей и печать - устройства </a:t>
            </a:r>
            <a:r>
              <a:rPr lang="ru-RU" sz="3500" i="1" smtClean="0">
                <a:solidFill>
                  <a:srgbClr val="3399FF"/>
                </a:solidFill>
              </a:rPr>
              <a:t>вывода</a:t>
            </a:r>
            <a:r>
              <a:rPr lang="ru-RU" sz="3500" smtClean="0">
                <a:solidFill>
                  <a:srgbClr val="3399FF"/>
                </a:solidFill>
              </a:rPr>
              <a:t>.</a:t>
            </a:r>
            <a:r>
              <a:rPr lang="ru-RU" sz="3500" smtClean="0"/>
              <a:t> </a:t>
            </a:r>
          </a:p>
          <a:p>
            <a:pPr eaLnBrk="1" hangingPunct="1"/>
            <a:r>
              <a:rPr lang="ru-RU" smtClean="0"/>
              <a:t>Устройство управления (УУ) и арифметико-логическое устройство (АЛУ) в современных компьютерах объединены в один блок - </a:t>
            </a:r>
            <a:r>
              <a:rPr lang="ru-RU" b="1" smtClean="0"/>
              <a:t>процессор</a:t>
            </a:r>
            <a:r>
              <a:rPr lang="ru-RU" smtClean="0"/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ru-RU" sz="35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004F7F4-3B85-4B27-8021-9E9134038D82}" type="slidenum">
              <a:rPr lang="ru-RU" b="0" smtClean="0">
                <a:solidFill>
                  <a:srgbClr val="000000"/>
                </a:solidFill>
                <a:latin typeface="Arial Black" pitchFamily="34" charset="0"/>
              </a:rPr>
              <a:pPr eaLnBrk="1" hangingPunct="1"/>
              <a:t>15</a:t>
            </a:fld>
            <a:endParaRPr lang="ru-RU" b="0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00BC"/>
                </a:solidFill>
              </a:rPr>
              <a:t>Архитектура фон Неймана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484313"/>
            <a:ext cx="8915400" cy="4383087"/>
          </a:xfrm>
        </p:spPr>
        <p:txBody>
          <a:bodyPr/>
          <a:lstStyle/>
          <a:p>
            <a:pPr eaLnBrk="1" hangingPunct="1"/>
            <a:r>
              <a:rPr lang="ru-RU" sz="2800" b="1" smtClean="0"/>
              <a:t>Процессор </a:t>
            </a:r>
            <a:r>
              <a:rPr lang="ru-RU" sz="2800" smtClean="0"/>
              <a:t>преобразует информацию, поступающую из памяти и внешних устройств.</a:t>
            </a:r>
          </a:p>
          <a:p>
            <a:pPr eaLnBrk="1" hangingPunct="1"/>
            <a:r>
              <a:rPr lang="ru-RU" sz="2800" smtClean="0"/>
              <a:t>Сюда относятся:</a:t>
            </a:r>
          </a:p>
          <a:p>
            <a:pPr eaLnBrk="1" hangingPunct="1"/>
            <a:r>
              <a:rPr lang="ru-RU" sz="2800" smtClean="0"/>
              <a:t> выборка команд из памяти</a:t>
            </a:r>
          </a:p>
          <a:p>
            <a:pPr eaLnBrk="1" hangingPunct="1"/>
            <a:r>
              <a:rPr lang="ru-RU" sz="2800" smtClean="0"/>
              <a:t> кодирование и декодирование</a:t>
            </a:r>
          </a:p>
          <a:p>
            <a:pPr eaLnBrk="1" hangingPunct="1"/>
            <a:r>
              <a:rPr lang="ru-RU" sz="2800" smtClean="0"/>
              <a:t> выполнение арифметических и логических   операций</a:t>
            </a:r>
          </a:p>
          <a:p>
            <a:pPr eaLnBrk="1" hangingPunct="1"/>
            <a:r>
              <a:rPr lang="ru-RU" sz="2800" smtClean="0"/>
              <a:t>согласование работы узлов компьютера.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540E1C-4960-4529-93EB-705C8E45FB60}" type="slidenum">
              <a:rPr lang="ru-RU" b="0" smtClean="0">
                <a:solidFill>
                  <a:srgbClr val="000000"/>
                </a:solidFill>
                <a:latin typeface="Arial Black" pitchFamily="34" charset="0"/>
              </a:rPr>
              <a:pPr eaLnBrk="1" hangingPunct="1"/>
              <a:t>16</a:t>
            </a:fld>
            <a:endParaRPr lang="ru-RU" b="0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00BC"/>
                </a:solidFill>
              </a:rPr>
              <a:t>Архитектура фон Неймана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981200"/>
            <a:ext cx="8915400" cy="4543425"/>
          </a:xfrm>
        </p:spPr>
        <p:txBody>
          <a:bodyPr/>
          <a:lstStyle/>
          <a:p>
            <a:pPr eaLnBrk="1" hangingPunct="1"/>
            <a:r>
              <a:rPr lang="ru-RU" sz="2800" smtClean="0"/>
              <a:t>Разработанные фон Нейманом основы архитектуры вычислительных устройств оказались настолько фундаментальными, что получили название «фон-неймановской архитектуры». </a:t>
            </a:r>
          </a:p>
          <a:p>
            <a:pPr eaLnBrk="1" hangingPunct="1"/>
            <a:r>
              <a:rPr lang="ru-RU" sz="2800" smtClean="0"/>
              <a:t>Подавляющее большинство вычислительных машин на сегодняшний день - фон-неймановские машины.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295C35C-F4F0-47AE-A476-5B655CC9B5AA}" type="slidenum">
              <a:rPr lang="ru-RU" b="0" smtClean="0">
                <a:solidFill>
                  <a:srgbClr val="000000"/>
                </a:solidFill>
                <a:latin typeface="Arial Black" pitchFamily="34" charset="0"/>
              </a:rPr>
              <a:pPr eaLnBrk="1" hangingPunct="1"/>
              <a:t>17</a:t>
            </a:fld>
            <a:endParaRPr lang="ru-RU" b="0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0000BC"/>
                </a:solidFill>
              </a:rPr>
              <a:t>Основные устройства компьютера, их функции и взаимосвязь в процессе работы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2276475"/>
            <a:ext cx="8915400" cy="35909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Персональный компьютер – это комплекс взаимосвязанных устройств, каждому из которых поручена определенная функция, способная четко выполнять назначенную этому устройству </a:t>
            </a:r>
            <a:r>
              <a:rPr lang="ru-RU" sz="2800" b="1" smtClean="0"/>
              <a:t>последовательность команд</a:t>
            </a:r>
            <a:r>
              <a:rPr lang="ru-RU" sz="2800" smtClean="0"/>
              <a:t>, которая выполняется автоматически. </a:t>
            </a:r>
            <a:endParaRPr lang="en-US" sz="2800" smtClean="0"/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Существует минимальный набор устройств (минимальная конфигурация), без которых ПК работать не будет.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B8B002-62CA-461D-BEAC-0F12CC4D2F30}" type="slidenum">
              <a:rPr lang="ru-RU" b="0" smtClean="0">
                <a:solidFill>
                  <a:srgbClr val="000000"/>
                </a:solidFill>
                <a:latin typeface="Arial Black" pitchFamily="34" charset="0"/>
              </a:rPr>
              <a:pPr eaLnBrk="1" hangingPunct="1"/>
              <a:t>18</a:t>
            </a:fld>
            <a:endParaRPr lang="ru-RU" b="0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00BC"/>
                </a:solidFill>
              </a:rPr>
              <a:t>Конфигурация ПК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Конфигурацию ПК можно изменять по мере необходимости. Но, существует </a:t>
            </a:r>
            <a:r>
              <a:rPr lang="ru-RU" smtClean="0">
                <a:solidFill>
                  <a:srgbClr val="CC0099"/>
                </a:solidFill>
              </a:rPr>
              <a:t>понятие базовой конфигурации</a:t>
            </a:r>
            <a:r>
              <a:rPr lang="ru-RU" smtClean="0"/>
              <a:t>, которую можно считать типичной:</a:t>
            </a: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 системный блок;</a:t>
            </a: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 монитор;</a:t>
            </a: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 клавиатура;</a:t>
            </a: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 мышка.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6922" y="571481"/>
            <a:ext cx="9275438" cy="507831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700" dirty="0">
                <a:ln w="10541" cmpd="sng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</a:rPr>
              <a:t>Составляющие персонального компьютера.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0" y="142852"/>
          <a:ext cx="9596470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9613FE6-6EEC-49A4-87DF-D81AA4058C2D}" type="slidenum">
              <a:rPr lang="ru-RU" b="0" smtClean="0">
                <a:latin typeface="Arial Black" pitchFamily="34" charset="0"/>
              </a:rPr>
              <a:pPr eaLnBrk="1" hangingPunct="1"/>
              <a:t>2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476250"/>
            <a:ext cx="8915400" cy="1008063"/>
          </a:xfrm>
        </p:spPr>
        <p:txBody>
          <a:bodyPr/>
          <a:lstStyle/>
          <a:p>
            <a:pPr eaLnBrk="1" hangingPunct="1"/>
            <a:r>
              <a:rPr lang="ru-RU" smtClean="0"/>
              <a:t>Элемент памяти. </a:t>
            </a:r>
            <a:r>
              <a:rPr lang="en-US" smtClean="0"/>
              <a:t>	</a:t>
            </a:r>
            <a:endParaRPr lang="ru-RU" smtClean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8950" y="1341438"/>
            <a:ext cx="8915400" cy="5040312"/>
          </a:xfrm>
        </p:spPr>
        <p:txBody>
          <a:bodyPr/>
          <a:lstStyle/>
          <a:p>
            <a:pPr eaLnBrk="1" hangingPunct="1"/>
            <a:r>
              <a:rPr lang="ru-RU" b="1" smtClean="0"/>
              <a:t>Триггер</a:t>
            </a:r>
            <a:r>
              <a:rPr lang="ru-RU" smtClean="0"/>
              <a:t>— класс электронных устройств, обладающих способностью длительно находиться в одном из двух устойчивых состояний: </a:t>
            </a:r>
            <a:r>
              <a:rPr lang="ru-RU" i="1" smtClean="0">
                <a:solidFill>
                  <a:srgbClr val="0000BC"/>
                </a:solidFill>
              </a:rPr>
              <a:t>логического 0</a:t>
            </a:r>
            <a:r>
              <a:rPr lang="ru-RU" smtClean="0"/>
              <a:t> или </a:t>
            </a:r>
            <a:r>
              <a:rPr lang="ru-RU" i="1" smtClean="0">
                <a:solidFill>
                  <a:srgbClr val="FF3300"/>
                </a:solidFill>
              </a:rPr>
              <a:t>логической 1</a:t>
            </a:r>
            <a:r>
              <a:rPr lang="ru-RU" smtClean="0"/>
              <a:t> и чередовать их под воздействием внешних сигналов</a:t>
            </a:r>
          </a:p>
          <a:p>
            <a:pPr eaLnBrk="1" hangingPunct="1"/>
            <a:r>
              <a:rPr lang="ru-RU" b="1" smtClean="0"/>
              <a:t>Триггер</a:t>
            </a:r>
            <a:r>
              <a:rPr lang="ru-RU" smtClean="0"/>
              <a:t> — простейший элемент </a:t>
            </a:r>
            <a:r>
              <a:rPr lang="ru-RU" smtClean="0">
                <a:hlinkClick r:id="rId3" tooltip="Оперативная память"/>
              </a:rPr>
              <a:t>оперативной памяти</a:t>
            </a:r>
            <a:r>
              <a:rPr lang="ru-RU" smtClean="0"/>
              <a:t>.</a:t>
            </a:r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823A88-189D-440B-911B-8A404A22C342}" type="slidenum">
              <a:rPr lang="ru-RU" b="0" smtClean="0">
                <a:latin typeface="Arial Black" pitchFamily="34" charset="0"/>
              </a:rPr>
              <a:pPr eaLnBrk="1" hangingPunct="1"/>
              <a:t>20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smtClean="0">
                <a:solidFill>
                  <a:srgbClr val="000099"/>
                </a:solidFill>
              </a:rPr>
              <a:t>Компьютеры с сосредоточенной обработкой</a:t>
            </a:r>
            <a:r>
              <a:rPr lang="ru-RU" sz="4000" b="1" smtClean="0"/>
              <a:t> 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i="1" smtClean="0">
                <a:solidFill>
                  <a:srgbClr val="000099"/>
                </a:solidFill>
              </a:rPr>
              <a:t>Компьютерами с сосредоточенной обработкой </a:t>
            </a:r>
            <a:r>
              <a:rPr lang="ru-RU" smtClean="0"/>
              <a:t>называются такие вычислительные системы, у которых одно или несколько обрабатывающих устройств (процессоров) расположены компактно и используют для обмена информацией </a:t>
            </a:r>
            <a:r>
              <a:rPr lang="ru-RU" i="1" smtClean="0">
                <a:solidFill>
                  <a:srgbClr val="CC0099"/>
                </a:solidFill>
              </a:rPr>
              <a:t>внутренние шины</a:t>
            </a:r>
            <a:r>
              <a:rPr lang="ru-RU" smtClean="0"/>
              <a:t> передачи данных.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674161-AFAB-4A4A-AEE2-93A4A9559A8C}" type="slidenum">
              <a:rPr lang="ru-RU" b="0" smtClean="0">
                <a:latin typeface="Arial Black" pitchFamily="34" charset="0"/>
              </a:rPr>
              <a:pPr eaLnBrk="1" hangingPunct="1"/>
              <a:t>21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476250"/>
            <a:ext cx="8970963" cy="1152525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/>
            </a:r>
            <a:br>
              <a:rPr lang="ru-RU" sz="3600" b="1" smtClean="0"/>
            </a:br>
            <a:r>
              <a:rPr lang="ru-RU" sz="3800" b="1" smtClean="0"/>
              <a:t>Архитектуры с фиксированным набором устройств</a:t>
            </a:r>
            <a:br>
              <a:rPr lang="ru-RU" sz="3800" b="1" smtClean="0"/>
            </a:br>
            <a:endParaRPr lang="ru-RU" sz="3800" b="1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2205038"/>
            <a:ext cx="8982075" cy="42481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Компьютеры первого поколения (на электронных лампах) и второго поколения (на транзисторах) имели архитектуру </a:t>
            </a:r>
            <a:r>
              <a:rPr lang="ru-RU" sz="2800" i="1" smtClean="0">
                <a:solidFill>
                  <a:srgbClr val="CC0099"/>
                </a:solidFill>
              </a:rPr>
              <a:t>закрытого типа</a:t>
            </a:r>
            <a:r>
              <a:rPr lang="ru-RU" sz="2800" smtClean="0"/>
              <a:t> с ограниченным набором внешнего оборудования. Компьютер, выполненный по этой архитектуре, не имел возможности подключения дополнительных устройств, не предусмотренных разработчиком.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80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DA68AF8-BCF9-4A72-9589-5441BF39F433}" type="slidenum">
              <a:rPr lang="ru-RU" b="0" smtClean="0">
                <a:latin typeface="Arial Black" pitchFamily="34" charset="0"/>
              </a:rPr>
              <a:pPr eaLnBrk="1" hangingPunct="1"/>
              <a:t>22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260350"/>
            <a:ext cx="8982075" cy="1441450"/>
          </a:xfrm>
        </p:spPr>
        <p:txBody>
          <a:bodyPr/>
          <a:lstStyle/>
          <a:p>
            <a:pPr algn="ctr" eaLnBrk="1" hangingPunct="1"/>
            <a:r>
              <a:rPr lang="en-US" sz="4000" b="1" smtClean="0"/>
              <a:t/>
            </a:r>
            <a:br>
              <a:rPr lang="en-US" sz="4000" b="1" smtClean="0"/>
            </a:br>
            <a:r>
              <a:rPr lang="ru-RU" sz="4000" b="1" smtClean="0"/>
              <a:t>Вычислительные системы с открытой архитектурой</a:t>
            </a:r>
            <a:br>
              <a:rPr lang="ru-RU" sz="4000" b="1" smtClean="0"/>
            </a:br>
            <a:endParaRPr lang="ru-RU" sz="4000" b="1" smtClean="0"/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000" y="1989138"/>
            <a:ext cx="8915400" cy="48688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В начале 70-х годов фирмой </a:t>
            </a:r>
            <a:r>
              <a:rPr lang="en-US" sz="2800" smtClean="0"/>
              <a:t>DEC</a:t>
            </a:r>
            <a:r>
              <a:rPr lang="ru-RU" sz="2800" smtClean="0"/>
              <a:t> был предложен компьютер совершенно иной архитектуры. Эта архитектура позволяла свободно подключать любые периферийные устройства</a:t>
            </a:r>
            <a:r>
              <a:rPr lang="en-US" sz="2800" smtClean="0"/>
              <a:t>.</a:t>
            </a:r>
            <a:endParaRPr 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Главным нововведением являлось подключение всех устройств, независимо от их назначения, к </a:t>
            </a:r>
            <a:r>
              <a:rPr lang="ru-RU" sz="2800" i="1" smtClean="0">
                <a:solidFill>
                  <a:srgbClr val="CC0099"/>
                </a:solidFill>
              </a:rPr>
              <a:t>общей шине</a:t>
            </a:r>
            <a:r>
              <a:rPr lang="ru-RU" sz="2800" smtClean="0"/>
              <a:t> передачи информации.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Шина</a:t>
            </a:r>
            <a:r>
              <a:rPr lang="ru-RU" sz="2800" smtClean="0"/>
              <a:t> – многоразрядный канал передачи информации от одного устройства компьютера к другому.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/>
              <a:t>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A2FDD7B-66A3-4752-8922-36D2C9A774C2}" type="slidenum">
              <a:rPr lang="ru-RU" b="0" smtClean="0">
                <a:latin typeface="Arial Black" pitchFamily="34" charset="0"/>
              </a:rPr>
              <a:pPr eaLnBrk="1" hangingPunct="1"/>
              <a:t>23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260350"/>
            <a:ext cx="8982075" cy="1441450"/>
          </a:xfrm>
        </p:spPr>
        <p:txBody>
          <a:bodyPr/>
          <a:lstStyle/>
          <a:p>
            <a:pPr algn="ctr" eaLnBrk="1" hangingPunct="1"/>
            <a:r>
              <a:rPr lang="en-US" sz="4000" b="1" smtClean="0"/>
              <a:t/>
            </a:r>
            <a:br>
              <a:rPr lang="en-US" sz="4000" b="1" smtClean="0"/>
            </a:br>
            <a:r>
              <a:rPr lang="ru-RU" sz="4000" b="1" smtClean="0"/>
              <a:t>Вычислительные системы с открытой архитектурой</a:t>
            </a:r>
            <a:br>
              <a:rPr lang="ru-RU" sz="4000" b="1" smtClean="0"/>
            </a:br>
            <a:endParaRPr lang="ru-RU" sz="4000" b="1" smtClean="0"/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000" y="1628775"/>
            <a:ext cx="8915400" cy="3744913"/>
          </a:xfrm>
        </p:spPr>
        <p:txBody>
          <a:bodyPr/>
          <a:lstStyle/>
          <a:p>
            <a:pPr eaLnBrk="1" hangingPunct="1"/>
            <a:r>
              <a:rPr lang="ru-RU" i="1" smtClean="0">
                <a:solidFill>
                  <a:srgbClr val="0000BC"/>
                </a:solidFill>
              </a:rPr>
              <a:t>Контроллер</a:t>
            </a:r>
            <a:r>
              <a:rPr lang="ru-RU" smtClean="0"/>
              <a:t> согласовывает сигналы устройства с сигналами шины и осуществляет управление устройством по командам, поступающим от центрального процессора.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A51C003-AE5B-4E89-B820-D80FC5B594CA}" type="slidenum">
              <a:rPr lang="ru-RU" b="0" smtClean="0">
                <a:latin typeface="Arial Black" pitchFamily="34" charset="0"/>
              </a:rPr>
              <a:pPr eaLnBrk="1" hangingPunct="1"/>
              <a:t>24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260350"/>
            <a:ext cx="8982075" cy="1296988"/>
          </a:xfrm>
        </p:spPr>
        <p:txBody>
          <a:bodyPr/>
          <a:lstStyle/>
          <a:p>
            <a:pPr algn="ctr" eaLnBrk="1" hangingPunct="1"/>
            <a:r>
              <a:rPr lang="en-US" sz="4000" b="1" smtClean="0"/>
              <a:t/>
            </a:r>
            <a:br>
              <a:rPr lang="en-US" sz="4000" b="1" smtClean="0"/>
            </a:br>
            <a:r>
              <a:rPr lang="ru-RU" sz="3800" b="1" smtClean="0"/>
              <a:t>Вычислительные системы с открытой архитектурой</a:t>
            </a:r>
            <a:br>
              <a:rPr lang="ru-RU" sz="3800" b="1" smtClean="0"/>
            </a:br>
            <a:endParaRPr lang="ru-RU" sz="3800" b="1" smtClean="0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000" y="1989138"/>
            <a:ext cx="8915400" cy="46085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Архитектура компьютера открытого типа</a:t>
            </a:r>
          </a:p>
        </p:txBody>
      </p:sp>
      <p:sp>
        <p:nvSpPr>
          <p:cNvPr id="39941" name="Line 40"/>
          <p:cNvSpPr>
            <a:spLocks noChangeShapeType="1"/>
          </p:cNvSpPr>
          <p:nvPr/>
        </p:nvSpPr>
        <p:spPr bwMode="auto">
          <a:xfrm>
            <a:off x="5030788" y="4076700"/>
            <a:ext cx="0" cy="128905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2" name="Rectangle 41"/>
          <p:cNvSpPr>
            <a:spLocks noChangeArrowheads="1"/>
          </p:cNvSpPr>
          <p:nvPr/>
        </p:nvSpPr>
        <p:spPr bwMode="auto">
          <a:xfrm>
            <a:off x="661988" y="2997200"/>
            <a:ext cx="1460500" cy="9540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1200" b="0"/>
              <a:t>Центральный процессор</a:t>
            </a:r>
            <a:endParaRPr lang="ru-RU"/>
          </a:p>
        </p:txBody>
      </p:sp>
      <p:sp>
        <p:nvSpPr>
          <p:cNvPr id="39943" name="Line 42"/>
          <p:cNvSpPr>
            <a:spLocks noChangeShapeType="1"/>
          </p:cNvSpPr>
          <p:nvPr/>
        </p:nvSpPr>
        <p:spPr bwMode="auto">
          <a:xfrm>
            <a:off x="1155700" y="5397500"/>
            <a:ext cx="8239125" cy="1588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4" name="Rectangle 44"/>
          <p:cNvSpPr>
            <a:spLocks noChangeArrowheads="1"/>
          </p:cNvSpPr>
          <p:nvPr/>
        </p:nvSpPr>
        <p:spPr bwMode="auto">
          <a:xfrm>
            <a:off x="2846388" y="2708275"/>
            <a:ext cx="1509712" cy="1441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2000" b="0"/>
              <a:t>Запоминающее устройство</a:t>
            </a:r>
            <a:endParaRPr lang="ru-RU" sz="2000"/>
          </a:p>
        </p:txBody>
      </p:sp>
      <p:sp>
        <p:nvSpPr>
          <p:cNvPr id="39945" name="Line 45"/>
          <p:cNvSpPr>
            <a:spLocks noChangeShapeType="1"/>
          </p:cNvSpPr>
          <p:nvPr/>
        </p:nvSpPr>
        <p:spPr bwMode="auto">
          <a:xfrm>
            <a:off x="3627438" y="4149725"/>
            <a:ext cx="0" cy="1322388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6" name="Rectangle 46"/>
          <p:cNvSpPr>
            <a:spLocks noChangeArrowheads="1"/>
          </p:cNvSpPr>
          <p:nvPr/>
        </p:nvSpPr>
        <p:spPr bwMode="auto">
          <a:xfrm>
            <a:off x="584200" y="2708275"/>
            <a:ext cx="2028825" cy="14589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2000" b="0"/>
              <a:t>Центральный процессор</a:t>
            </a:r>
            <a:endParaRPr lang="ru-RU" sz="2000"/>
          </a:p>
        </p:txBody>
      </p:sp>
      <p:sp>
        <p:nvSpPr>
          <p:cNvPr id="39947" name="Line 47"/>
          <p:cNvSpPr>
            <a:spLocks noChangeShapeType="1"/>
          </p:cNvSpPr>
          <p:nvPr/>
        </p:nvSpPr>
        <p:spPr bwMode="auto">
          <a:xfrm>
            <a:off x="1209675" y="4149725"/>
            <a:ext cx="0" cy="1322388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8" name="Rectangle 48"/>
          <p:cNvSpPr>
            <a:spLocks noChangeArrowheads="1"/>
          </p:cNvSpPr>
          <p:nvPr/>
        </p:nvSpPr>
        <p:spPr bwMode="auto">
          <a:xfrm>
            <a:off x="4406900" y="4437063"/>
            <a:ext cx="1460500" cy="469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b="0"/>
              <a:t>Контроллер</a:t>
            </a:r>
            <a:endParaRPr lang="ru-RU"/>
          </a:p>
        </p:txBody>
      </p:sp>
      <p:sp>
        <p:nvSpPr>
          <p:cNvPr id="39949" name="Rectangle 49"/>
          <p:cNvSpPr>
            <a:spLocks noChangeArrowheads="1"/>
          </p:cNvSpPr>
          <p:nvPr/>
        </p:nvSpPr>
        <p:spPr bwMode="auto">
          <a:xfrm>
            <a:off x="4406900" y="2708275"/>
            <a:ext cx="1716088" cy="1441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2000" b="0"/>
              <a:t>Устройство</a:t>
            </a:r>
          </a:p>
          <a:p>
            <a:r>
              <a:rPr lang="ru-RU" sz="2000" b="0"/>
              <a:t>отображения </a:t>
            </a:r>
            <a:endParaRPr lang="ru-RU" sz="2000"/>
          </a:p>
        </p:txBody>
      </p:sp>
      <p:sp>
        <p:nvSpPr>
          <p:cNvPr id="39950" name="Line 50"/>
          <p:cNvSpPr>
            <a:spLocks noChangeShapeType="1"/>
          </p:cNvSpPr>
          <p:nvPr/>
        </p:nvSpPr>
        <p:spPr bwMode="auto">
          <a:xfrm>
            <a:off x="6980238" y="4076700"/>
            <a:ext cx="0" cy="128905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51" name="Rectangle 51"/>
          <p:cNvSpPr>
            <a:spLocks noChangeArrowheads="1"/>
          </p:cNvSpPr>
          <p:nvPr/>
        </p:nvSpPr>
        <p:spPr bwMode="auto">
          <a:xfrm>
            <a:off x="6122988" y="4437063"/>
            <a:ext cx="1560512" cy="4683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2000" b="0"/>
              <a:t>Контроллер</a:t>
            </a:r>
          </a:p>
        </p:txBody>
      </p:sp>
      <p:sp>
        <p:nvSpPr>
          <p:cNvPr id="39952" name="Rectangle 52"/>
          <p:cNvSpPr>
            <a:spLocks noChangeArrowheads="1"/>
          </p:cNvSpPr>
          <p:nvPr/>
        </p:nvSpPr>
        <p:spPr bwMode="auto">
          <a:xfrm>
            <a:off x="6202363" y="2708275"/>
            <a:ext cx="1508125" cy="1441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 sz="600" b="0"/>
          </a:p>
          <a:p>
            <a:r>
              <a:rPr lang="ru-RU" b="0"/>
              <a:t>Клавиатура </a:t>
            </a:r>
          </a:p>
        </p:txBody>
      </p:sp>
      <p:sp>
        <p:nvSpPr>
          <p:cNvPr id="39953" name="Line 53"/>
          <p:cNvSpPr>
            <a:spLocks noChangeShapeType="1"/>
          </p:cNvSpPr>
          <p:nvPr/>
        </p:nvSpPr>
        <p:spPr bwMode="auto">
          <a:xfrm>
            <a:off x="8542338" y="4076700"/>
            <a:ext cx="0" cy="128905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54" name="Rectangle 54"/>
          <p:cNvSpPr>
            <a:spLocks noChangeArrowheads="1"/>
          </p:cNvSpPr>
          <p:nvPr/>
        </p:nvSpPr>
        <p:spPr bwMode="auto">
          <a:xfrm>
            <a:off x="7761288" y="4437063"/>
            <a:ext cx="1716087" cy="469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b="0"/>
              <a:t>Контроллер</a:t>
            </a:r>
          </a:p>
        </p:txBody>
      </p:sp>
      <p:sp>
        <p:nvSpPr>
          <p:cNvPr id="39955" name="Rectangle 55"/>
          <p:cNvSpPr>
            <a:spLocks noChangeArrowheads="1"/>
          </p:cNvSpPr>
          <p:nvPr/>
        </p:nvSpPr>
        <p:spPr bwMode="auto">
          <a:xfrm>
            <a:off x="7918450" y="2708275"/>
            <a:ext cx="1508125" cy="14589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2000" b="0"/>
              <a:t>Другие </a:t>
            </a:r>
          </a:p>
          <a:p>
            <a:r>
              <a:rPr lang="ru-RU" sz="2000" b="0"/>
              <a:t>устройства</a:t>
            </a:r>
          </a:p>
          <a:p>
            <a:r>
              <a:rPr lang="ru-RU" sz="2000" b="0"/>
              <a:t> </a:t>
            </a:r>
          </a:p>
        </p:txBody>
      </p:sp>
      <p:sp>
        <p:nvSpPr>
          <p:cNvPr id="39956" name="Text Box 56"/>
          <p:cNvSpPr txBox="1">
            <a:spLocks noChangeArrowheads="1"/>
          </p:cNvSpPr>
          <p:nvPr/>
        </p:nvSpPr>
        <p:spPr bwMode="auto">
          <a:xfrm>
            <a:off x="6122988" y="5532438"/>
            <a:ext cx="3200400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400" b="0"/>
              <a:t>Общая шина</a:t>
            </a:r>
          </a:p>
        </p:txBody>
      </p:sp>
      <p:sp>
        <p:nvSpPr>
          <p:cNvPr id="39957" name="Text Box 57"/>
          <p:cNvSpPr txBox="1">
            <a:spLocks noChangeArrowheads="1"/>
          </p:cNvSpPr>
          <p:nvPr/>
        </p:nvSpPr>
        <p:spPr bwMode="auto">
          <a:xfrm>
            <a:off x="1703388" y="6000750"/>
            <a:ext cx="5659437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1202B22-C52B-45E4-BA41-C835B5A1FA50}" type="slidenum">
              <a:rPr lang="ru-RU" b="0" smtClean="0">
                <a:latin typeface="Arial Black" pitchFamily="34" charset="0"/>
              </a:rPr>
              <a:pPr eaLnBrk="1" hangingPunct="1"/>
              <a:t>25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Вычислительные системы с открытой архитектурой</a:t>
            </a:r>
            <a:br>
              <a:rPr lang="ru-RU" sz="4000" b="1" smtClean="0"/>
            </a:br>
            <a:endParaRPr lang="ru-RU" sz="4000" b="1" smtClean="0"/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Недостаток: К общей шине подключены устройства с разными объёмами и скоростью обмена, в связи с чем "медленные" устройства задерживали работу "быстрых".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Для повышения производительности компьютера на материнской плате поместили  две дополнительные </a:t>
            </a:r>
            <a:r>
              <a:rPr lang="ru-RU" sz="2400" i="1" smtClean="0">
                <a:solidFill>
                  <a:srgbClr val="FF3300"/>
                </a:solidFill>
              </a:rPr>
              <a:t>локальные шины </a:t>
            </a:r>
            <a:r>
              <a:rPr lang="ru-RU" sz="2400" smtClean="0"/>
              <a:t> для подключения </a:t>
            </a:r>
            <a:r>
              <a:rPr lang="ru-RU" sz="2400" smtClean="0">
                <a:solidFill>
                  <a:srgbClr val="0000BC"/>
                </a:solidFill>
              </a:rPr>
              <a:t>запоминающего устройства</a:t>
            </a:r>
            <a:r>
              <a:rPr lang="ru-RU" sz="2400" smtClean="0"/>
              <a:t> и </a:t>
            </a:r>
            <a:r>
              <a:rPr lang="ru-RU" sz="2400" smtClean="0">
                <a:solidFill>
                  <a:srgbClr val="CC0099"/>
                </a:solidFill>
              </a:rPr>
              <a:t>устройства отображения</a:t>
            </a:r>
            <a:r>
              <a:rPr lang="ru-RU" sz="2400" smtClean="0"/>
              <a:t>, которые имеют наибольший объём обмена с центральным процессором и между собой.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10212EA-C696-4D5E-85B0-F25BEDB8C077}" type="slidenum">
              <a:rPr lang="ru-RU" b="0" smtClean="0">
                <a:latin typeface="Arial Black" pitchFamily="34" charset="0"/>
              </a:rPr>
              <a:pPr eaLnBrk="1" hangingPunct="1"/>
              <a:t>26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260350"/>
            <a:ext cx="8915400" cy="1439863"/>
          </a:xfrm>
        </p:spPr>
        <p:txBody>
          <a:bodyPr/>
          <a:lstStyle/>
          <a:p>
            <a:pPr algn="ctr" eaLnBrk="1" hangingPunct="1"/>
            <a:r>
              <a:rPr lang="ru-RU" sz="3800" b="1" smtClean="0"/>
              <a:t>Структура современного </a:t>
            </a:r>
            <a:br>
              <a:rPr lang="ru-RU" sz="3800" b="1" smtClean="0"/>
            </a:br>
            <a:r>
              <a:rPr lang="ru-RU" sz="3800" b="1" smtClean="0"/>
              <a:t>персонального компьютера </a:t>
            </a:r>
            <a:br>
              <a:rPr lang="ru-RU" sz="3800" b="1" smtClean="0"/>
            </a:br>
            <a:r>
              <a:rPr lang="ru-RU" sz="2800" b="1" smtClean="0"/>
              <a:t>имеет вид:</a:t>
            </a:r>
          </a:p>
        </p:txBody>
      </p:sp>
      <p:sp>
        <p:nvSpPr>
          <p:cNvPr id="41988" name="Rectangle 3"/>
          <p:cNvSpPr>
            <a:spLocks noChangeArrowheads="1"/>
          </p:cNvSpPr>
          <p:nvPr/>
        </p:nvSpPr>
        <p:spPr bwMode="auto">
          <a:xfrm>
            <a:off x="3938588" y="1844675"/>
            <a:ext cx="2027237" cy="720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2000" b="0"/>
              <a:t>Центральный процессор</a:t>
            </a:r>
            <a:endParaRPr lang="ru-RU" sz="2000"/>
          </a:p>
        </p:txBody>
      </p:sp>
      <p:sp>
        <p:nvSpPr>
          <p:cNvPr id="41989" name="Rectangle 4"/>
          <p:cNvSpPr>
            <a:spLocks noChangeArrowheads="1"/>
          </p:cNvSpPr>
          <p:nvPr/>
        </p:nvSpPr>
        <p:spPr bwMode="auto">
          <a:xfrm>
            <a:off x="3938588" y="2781300"/>
            <a:ext cx="2027237" cy="720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2000" b="0"/>
              <a:t>Центральный </a:t>
            </a:r>
          </a:p>
          <a:p>
            <a:r>
              <a:rPr lang="ru-RU" sz="2000" b="0"/>
              <a:t>контроллер</a:t>
            </a:r>
            <a:endParaRPr lang="ru-RU" sz="2000"/>
          </a:p>
        </p:txBody>
      </p:sp>
      <p:sp>
        <p:nvSpPr>
          <p:cNvPr id="41990" name="Line 5"/>
          <p:cNvSpPr>
            <a:spLocks noChangeShapeType="1"/>
          </p:cNvSpPr>
          <p:nvPr/>
        </p:nvSpPr>
        <p:spPr bwMode="auto">
          <a:xfrm>
            <a:off x="4953000" y="2565400"/>
            <a:ext cx="0" cy="2159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991" name="Rectangle 6"/>
          <p:cNvSpPr>
            <a:spLocks noChangeArrowheads="1"/>
          </p:cNvSpPr>
          <p:nvPr/>
        </p:nvSpPr>
        <p:spPr bwMode="auto">
          <a:xfrm>
            <a:off x="7292975" y="2781300"/>
            <a:ext cx="2028825" cy="7191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2000" b="0"/>
              <a:t>Запоминающее</a:t>
            </a:r>
          </a:p>
          <a:p>
            <a:r>
              <a:rPr lang="ru-RU" sz="2000" b="0"/>
              <a:t>устройство</a:t>
            </a:r>
            <a:endParaRPr lang="ru-RU"/>
          </a:p>
        </p:txBody>
      </p:sp>
      <p:sp>
        <p:nvSpPr>
          <p:cNvPr id="41992" name="Rectangle 7"/>
          <p:cNvSpPr>
            <a:spLocks noChangeArrowheads="1"/>
          </p:cNvSpPr>
          <p:nvPr/>
        </p:nvSpPr>
        <p:spPr bwMode="auto">
          <a:xfrm>
            <a:off x="428625" y="2708275"/>
            <a:ext cx="2027238" cy="720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2000" b="0"/>
              <a:t>Видео-</a:t>
            </a:r>
          </a:p>
          <a:p>
            <a:r>
              <a:rPr lang="ru-RU" sz="2000" b="0"/>
              <a:t>контроллер</a:t>
            </a:r>
            <a:endParaRPr lang="ru-RU"/>
          </a:p>
        </p:txBody>
      </p:sp>
      <p:sp>
        <p:nvSpPr>
          <p:cNvPr id="41993" name="Line 8"/>
          <p:cNvSpPr>
            <a:spLocks noChangeShapeType="1"/>
          </p:cNvSpPr>
          <p:nvPr/>
        </p:nvSpPr>
        <p:spPr bwMode="auto">
          <a:xfrm>
            <a:off x="2457450" y="3068638"/>
            <a:ext cx="1481138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994" name="Line 9"/>
          <p:cNvSpPr>
            <a:spLocks noChangeShapeType="1"/>
          </p:cNvSpPr>
          <p:nvPr/>
        </p:nvSpPr>
        <p:spPr bwMode="auto">
          <a:xfrm>
            <a:off x="5967413" y="3141663"/>
            <a:ext cx="1325562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995" name="Line 10"/>
          <p:cNvSpPr>
            <a:spLocks noChangeShapeType="1"/>
          </p:cNvSpPr>
          <p:nvPr/>
        </p:nvSpPr>
        <p:spPr bwMode="auto">
          <a:xfrm>
            <a:off x="4953000" y="3500438"/>
            <a:ext cx="0" cy="194468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996" name="Line 11"/>
          <p:cNvSpPr>
            <a:spLocks noChangeShapeType="1"/>
          </p:cNvSpPr>
          <p:nvPr/>
        </p:nvSpPr>
        <p:spPr bwMode="auto">
          <a:xfrm>
            <a:off x="3938588" y="4076700"/>
            <a:ext cx="1014412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997" name="Text Box 12"/>
          <p:cNvSpPr txBox="1">
            <a:spLocks noChangeArrowheads="1"/>
          </p:cNvSpPr>
          <p:nvPr/>
        </p:nvSpPr>
        <p:spPr bwMode="auto">
          <a:xfrm>
            <a:off x="4953000" y="4005263"/>
            <a:ext cx="1249363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b="0"/>
              <a:t>Общая</a:t>
            </a:r>
          </a:p>
          <a:p>
            <a:pPr eaLnBrk="1" hangingPunct="1"/>
            <a:r>
              <a:rPr lang="ru-RU" b="0"/>
              <a:t> шина</a:t>
            </a:r>
            <a:endParaRPr lang="ru-RU"/>
          </a:p>
        </p:txBody>
      </p:sp>
      <p:sp>
        <p:nvSpPr>
          <p:cNvPr id="41998" name="Text Box 13"/>
          <p:cNvSpPr txBox="1">
            <a:spLocks noChangeArrowheads="1"/>
          </p:cNvSpPr>
          <p:nvPr/>
        </p:nvSpPr>
        <p:spPr bwMode="auto">
          <a:xfrm>
            <a:off x="6045200" y="2565400"/>
            <a:ext cx="1247775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b="0"/>
              <a:t>Локальная</a:t>
            </a:r>
          </a:p>
          <a:p>
            <a:pPr eaLnBrk="1" hangingPunct="1"/>
            <a:r>
              <a:rPr lang="ru-RU" b="0"/>
              <a:t>шина</a:t>
            </a:r>
          </a:p>
        </p:txBody>
      </p:sp>
      <p:sp>
        <p:nvSpPr>
          <p:cNvPr id="41999" name="Text Box 14"/>
          <p:cNvSpPr txBox="1">
            <a:spLocks noChangeArrowheads="1"/>
          </p:cNvSpPr>
          <p:nvPr/>
        </p:nvSpPr>
        <p:spPr bwMode="auto">
          <a:xfrm>
            <a:off x="2613025" y="2492375"/>
            <a:ext cx="1247775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b="0"/>
              <a:t>Локальная </a:t>
            </a:r>
          </a:p>
          <a:p>
            <a:pPr eaLnBrk="1" hangingPunct="1"/>
            <a:r>
              <a:rPr lang="ru-RU" b="0"/>
              <a:t>шина</a:t>
            </a:r>
          </a:p>
        </p:txBody>
      </p:sp>
      <p:sp>
        <p:nvSpPr>
          <p:cNvPr id="42000" name="Rectangle 15"/>
          <p:cNvSpPr>
            <a:spLocks noChangeArrowheads="1"/>
          </p:cNvSpPr>
          <p:nvPr/>
        </p:nvSpPr>
        <p:spPr bwMode="auto">
          <a:xfrm>
            <a:off x="2144713" y="3860800"/>
            <a:ext cx="1774825" cy="431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b="0"/>
              <a:t>Контроллер</a:t>
            </a:r>
            <a:endParaRPr lang="ru-RU"/>
          </a:p>
        </p:txBody>
      </p:sp>
      <p:sp>
        <p:nvSpPr>
          <p:cNvPr id="42001" name="Rectangle 16"/>
          <p:cNvSpPr>
            <a:spLocks noChangeArrowheads="1"/>
          </p:cNvSpPr>
          <p:nvPr/>
        </p:nvSpPr>
        <p:spPr bwMode="auto">
          <a:xfrm>
            <a:off x="2144713" y="4581525"/>
            <a:ext cx="1795462" cy="5762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b="0"/>
              <a:t>Другие </a:t>
            </a:r>
          </a:p>
          <a:p>
            <a:r>
              <a:rPr lang="ru-RU" b="0"/>
              <a:t>устройства</a:t>
            </a:r>
          </a:p>
        </p:txBody>
      </p:sp>
      <p:sp>
        <p:nvSpPr>
          <p:cNvPr id="42002" name="Line 17"/>
          <p:cNvSpPr>
            <a:spLocks noChangeShapeType="1"/>
          </p:cNvSpPr>
          <p:nvPr/>
        </p:nvSpPr>
        <p:spPr bwMode="auto">
          <a:xfrm>
            <a:off x="3079750" y="4292600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03" name="Rectangle 18"/>
          <p:cNvSpPr>
            <a:spLocks noChangeArrowheads="1"/>
          </p:cNvSpPr>
          <p:nvPr/>
        </p:nvSpPr>
        <p:spPr bwMode="auto">
          <a:xfrm>
            <a:off x="3152775" y="5229225"/>
            <a:ext cx="4032250" cy="720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2000" b="0"/>
              <a:t>Многофункциональный контроллер(</a:t>
            </a:r>
            <a:r>
              <a:rPr lang="ru-RU" b="0"/>
              <a:t>клавиатура, мышь, принтер)</a:t>
            </a:r>
            <a:r>
              <a:rPr lang="ru-RU" sz="2000" b="0"/>
              <a:t> </a:t>
            </a:r>
          </a:p>
        </p:txBody>
      </p:sp>
      <p:sp>
        <p:nvSpPr>
          <p:cNvPr id="42004" name="Line 19"/>
          <p:cNvSpPr>
            <a:spLocks noChangeShapeType="1"/>
          </p:cNvSpPr>
          <p:nvPr/>
        </p:nvSpPr>
        <p:spPr bwMode="auto">
          <a:xfrm>
            <a:off x="4953000" y="5949950"/>
            <a:ext cx="0" cy="358775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05" name="Line 20"/>
          <p:cNvSpPr>
            <a:spLocks noChangeShapeType="1"/>
          </p:cNvSpPr>
          <p:nvPr/>
        </p:nvSpPr>
        <p:spPr bwMode="auto">
          <a:xfrm>
            <a:off x="4484688" y="5949950"/>
            <a:ext cx="0" cy="358775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06" name="Line 21"/>
          <p:cNvSpPr>
            <a:spLocks noChangeShapeType="1"/>
          </p:cNvSpPr>
          <p:nvPr/>
        </p:nvSpPr>
        <p:spPr bwMode="auto">
          <a:xfrm>
            <a:off x="5576888" y="5949950"/>
            <a:ext cx="0" cy="358775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FA0AF22-2BA2-4068-A2AC-82D72D56E9C8}" type="slidenum">
              <a:rPr lang="ru-RU" b="0" smtClean="0">
                <a:latin typeface="Arial Black" pitchFamily="34" charset="0"/>
              </a:rPr>
              <a:pPr eaLnBrk="1" hangingPunct="1"/>
              <a:t>27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620713"/>
            <a:ext cx="8915400" cy="4318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BC"/>
                </a:solidFill>
              </a:rPr>
              <a:t>Процессор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838" y="1125538"/>
            <a:ext cx="9126537" cy="5472112"/>
          </a:xfrm>
        </p:spPr>
        <p:txBody>
          <a:bodyPr/>
          <a:lstStyle/>
          <a:p>
            <a:pPr eaLnBrk="1" hangingPunct="1"/>
            <a:r>
              <a:rPr lang="ru-RU" b="1" smtClean="0"/>
              <a:t>Интегра́льная</a:t>
            </a:r>
            <a:r>
              <a:rPr lang="ru-RU" smtClean="0"/>
              <a:t> </a:t>
            </a:r>
            <a:r>
              <a:rPr lang="ru-RU" b="1" smtClean="0"/>
              <a:t>схе́ма</a:t>
            </a:r>
            <a:r>
              <a:rPr lang="ru-RU" smtClean="0"/>
              <a:t> (</a:t>
            </a:r>
            <a:r>
              <a:rPr lang="ru-RU" b="1" smtClean="0"/>
              <a:t>чип</a:t>
            </a:r>
            <a:r>
              <a:rPr lang="ru-RU" smtClean="0"/>
              <a:t>, </a:t>
            </a:r>
            <a:r>
              <a:rPr lang="ru-RU" b="1" smtClean="0"/>
              <a:t>микрочи́п)</a:t>
            </a:r>
            <a:r>
              <a:rPr lang="ru-RU" smtClean="0"/>
              <a:t>  —</a:t>
            </a:r>
            <a:r>
              <a:rPr lang="ru-RU" smtClean="0">
                <a:hlinkClick r:id="rId3" tooltip="Микроэлектроника"/>
              </a:rPr>
              <a:t>микроэлектронное</a:t>
            </a:r>
            <a:r>
              <a:rPr lang="ru-RU" smtClean="0"/>
              <a:t> устройство — </a:t>
            </a:r>
            <a:r>
              <a:rPr lang="ru-RU" smtClean="0">
                <a:hlinkClick r:id="rId4" tooltip="Электронная схема"/>
              </a:rPr>
              <a:t>электронная схема</a:t>
            </a:r>
            <a:r>
              <a:rPr lang="ru-RU" smtClean="0"/>
              <a:t>, изготовленная на </a:t>
            </a:r>
            <a:r>
              <a:rPr lang="ru-RU" smtClean="0">
                <a:hlinkClick r:id="rId5" tooltip="Полупроводник"/>
              </a:rPr>
              <a:t>полупроводниковом</a:t>
            </a:r>
            <a:r>
              <a:rPr lang="ru-RU" smtClean="0"/>
              <a:t> кристалле и помещённая в неразборный корпус (или без корпуса, в случае вхождения в состав </a:t>
            </a:r>
            <a:r>
              <a:rPr lang="ru-RU" i="1" smtClean="0"/>
              <a:t>микросборки)</a:t>
            </a:r>
            <a:r>
              <a:rPr lang="ru-RU" smtClean="0"/>
              <a:t>.</a:t>
            </a:r>
          </a:p>
          <a:p>
            <a:pPr eaLnBrk="1" hangingPunct="1"/>
            <a:r>
              <a:rPr lang="ru-RU" smtClean="0"/>
              <a:t>На сегодняшний день большая часть микросхем изготавливается в корпусах для </a:t>
            </a:r>
            <a:r>
              <a:rPr lang="ru-RU" smtClean="0">
                <a:hlinkClick r:id="rId6" tooltip="Поверхностный монтаж"/>
              </a:rPr>
              <a:t>поверхностного монтажа</a:t>
            </a:r>
            <a:r>
              <a:rPr lang="ru-RU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C1EEB02-B40C-41D9-A705-4C04C090DC6B}" type="slidenum">
              <a:rPr lang="ru-RU" b="0" smtClean="0">
                <a:latin typeface="Arial Black" pitchFamily="34" charset="0"/>
              </a:rPr>
              <a:pPr eaLnBrk="1" hangingPunct="1"/>
              <a:t>28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620713"/>
            <a:ext cx="8915400" cy="4318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BC"/>
                </a:solidFill>
              </a:rPr>
              <a:t>Процессор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838" y="1125538"/>
            <a:ext cx="9126537" cy="5472112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00BC"/>
                </a:solidFill>
              </a:rPr>
              <a:t>(СБИС)</a:t>
            </a:r>
            <a:r>
              <a:rPr lang="ru-RU" b="1" i="1" dirty="0" smtClean="0"/>
              <a:t> </a:t>
            </a:r>
            <a:r>
              <a:rPr lang="ru-RU" dirty="0" smtClean="0"/>
              <a:t>—</a:t>
            </a:r>
            <a:r>
              <a:rPr lang="ru-RU" b="1" i="1" dirty="0" smtClean="0"/>
              <a:t> сверхбольшая интегральная схема</a:t>
            </a:r>
            <a:r>
              <a:rPr lang="ru-RU" dirty="0" smtClean="0"/>
              <a:t> содержит до нескольких миллиардов элементов в кристалле, изготовляемых с применением </a:t>
            </a:r>
            <a:r>
              <a:rPr lang="ru-RU" dirty="0" err="1" smtClean="0"/>
              <a:t>нанотенологий</a:t>
            </a:r>
            <a:endParaRPr lang="ru-RU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4403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8" y="3068638"/>
            <a:ext cx="17843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B198264-13BD-4461-89B7-CF704A10F24D}" type="slidenum">
              <a:rPr lang="ru-RU" b="0" smtClean="0">
                <a:latin typeface="Arial Black" pitchFamily="34" charset="0"/>
              </a:rPr>
              <a:pPr eaLnBrk="1" hangingPunct="1"/>
              <a:t>29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631825" y="620713"/>
            <a:ext cx="8915400" cy="4318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BC"/>
                </a:solidFill>
              </a:rPr>
              <a:t>Процессор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838" y="5084763"/>
            <a:ext cx="9126537" cy="1223962"/>
          </a:xfrm>
        </p:spPr>
        <p:txBody>
          <a:bodyPr/>
          <a:lstStyle/>
          <a:p>
            <a:pPr eaLnBrk="1" hangingPunct="1"/>
            <a:r>
              <a:rPr lang="ru-RU" smtClean="0"/>
              <a:t>Скорость его работы определяет быстродействие компьютера. </a:t>
            </a:r>
          </a:p>
        </p:txBody>
      </p:sp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428625" y="1196975"/>
            <a:ext cx="9283700" cy="359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800" b="0" i="1" dirty="0"/>
              <a:t>Центральный процессор</a:t>
            </a:r>
            <a:r>
              <a:rPr lang="ru-RU" sz="2800" b="0" dirty="0"/>
              <a:t> (ЦП</a:t>
            </a:r>
            <a:r>
              <a:rPr lang="en-US" sz="2800" b="0" dirty="0"/>
              <a:t> </a:t>
            </a:r>
            <a:r>
              <a:rPr lang="ru-RU" sz="2800" b="0" dirty="0" err="1"/>
              <a:t>Central</a:t>
            </a:r>
            <a:r>
              <a:rPr lang="ru-RU" sz="2800" b="0" dirty="0"/>
              <a:t> </a:t>
            </a:r>
            <a:r>
              <a:rPr lang="en-US" sz="2800" b="0" dirty="0" err="1" smtClean="0"/>
              <a:t>Pr</a:t>
            </a:r>
            <a:r>
              <a:rPr lang="ru-RU" sz="2800" b="0" dirty="0" err="1" smtClean="0"/>
              <a:t>ocessing</a:t>
            </a:r>
            <a:r>
              <a:rPr lang="ru-RU" sz="2800" b="0" dirty="0" smtClean="0"/>
              <a:t> </a:t>
            </a:r>
            <a:r>
              <a:rPr lang="ru-RU" sz="2800" b="0" dirty="0" err="1"/>
              <a:t>Unit</a:t>
            </a:r>
            <a:r>
              <a:rPr lang="ru-RU" sz="2800" b="0" dirty="0"/>
              <a:t> - CPU) </a:t>
            </a:r>
          </a:p>
          <a:p>
            <a:pPr algn="l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800" b="0" dirty="0"/>
              <a:t>функционально-законченное программно-управляемое устройство обработки информации, выполненное на одной или нескольких СБИС.</a:t>
            </a:r>
            <a:r>
              <a:rPr lang="ru-RU" sz="2800" dirty="0"/>
              <a:t> </a:t>
            </a:r>
            <a:r>
              <a:rPr lang="ru-RU" sz="2800" b="0" dirty="0"/>
              <a:t>Он разрешает выполнять программный код, находящийся в памяти и руководит работой всех устройств компьютера.</a:t>
            </a:r>
            <a:r>
              <a:rPr lang="ru-RU" sz="2400" b="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06CD34E-BF03-4C45-951D-2AFE356B9771}" type="slidenum">
              <a:rPr lang="ru-RU" b="0" smtClean="0">
                <a:latin typeface="Arial Black" pitchFamily="34" charset="0"/>
              </a:rPr>
              <a:pPr eaLnBrk="1" hangingPunct="1"/>
              <a:t>3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549275"/>
            <a:ext cx="8915400" cy="792163"/>
          </a:xfrm>
        </p:spPr>
        <p:txBody>
          <a:bodyPr/>
          <a:lstStyle/>
          <a:p>
            <a:pPr eaLnBrk="1" hangingPunct="1"/>
            <a:r>
              <a:rPr lang="ru-RU" sz="3600" smtClean="0"/>
              <a:t>Условное обозначение триггера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1688" y="1916113"/>
            <a:ext cx="7534275" cy="2089150"/>
          </a:xfrm>
        </p:spPr>
        <p:txBody>
          <a:bodyPr/>
          <a:lstStyle/>
          <a:p>
            <a:pPr lvl="4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sz="2400" smtClean="0"/>
              <a:t>Триггер имеет два 	выхода . Сигнал на выходе </a:t>
            </a:r>
            <a:r>
              <a:rPr lang="en-US" sz="2400" b="1" smtClean="0"/>
              <a:t>Q</a:t>
            </a:r>
            <a:r>
              <a:rPr lang="ru-RU" sz="2400" b="1" smtClean="0"/>
              <a:t> </a:t>
            </a:r>
            <a:r>
              <a:rPr lang="ru-RU" sz="2400" smtClean="0"/>
              <a:t>соответствует 	значению, 	хранящемуся в триггере.</a:t>
            </a:r>
          </a:p>
          <a:p>
            <a:pPr lvl="4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sz="2400" smtClean="0"/>
              <a:t>	 	             </a:t>
            </a:r>
            <a:r>
              <a:rPr lang="ru-RU" sz="2400" b="1" smtClean="0"/>
              <a:t>_</a:t>
            </a:r>
            <a:r>
              <a:rPr lang="ru-RU" sz="2400" smtClean="0"/>
              <a:t> </a:t>
            </a:r>
          </a:p>
          <a:p>
            <a:pPr lvl="4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sz="2400" smtClean="0"/>
              <a:t>		Выход </a:t>
            </a:r>
            <a:r>
              <a:rPr lang="en-US" sz="2400" b="1" i="1" smtClean="0"/>
              <a:t>Q</a:t>
            </a:r>
            <a:r>
              <a:rPr lang="ru-RU" sz="2400" smtClean="0"/>
              <a:t> используется при 	необходимости получить 	инверсное 	значение сигнала.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800" smtClean="0">
              <a:solidFill>
                <a:srgbClr val="FF3300"/>
              </a:solidFill>
              <a:hlinkClick r:id="rId4"/>
            </a:endParaRPr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4860925" y="-184150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4" name="Object 5"/>
          <p:cNvGraphicFramePr>
            <a:graphicFrameLocks noChangeAspect="1"/>
          </p:cNvGraphicFramePr>
          <p:nvPr/>
        </p:nvGraphicFramePr>
        <p:xfrm>
          <a:off x="0" y="0"/>
          <a:ext cx="196850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6" name="Формула" r:id="rId5" imgW="177646" imgH="228402" progId="Equation.3">
                  <p:embed/>
                </p:oleObj>
              </mc:Choice>
              <mc:Fallback>
                <p:oleObj name="Формула" r:id="rId5" imgW="177646" imgH="22840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96850" cy="25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415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916113"/>
            <a:ext cx="1871663" cy="195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6" name="Прямоугольник 1"/>
          <p:cNvSpPr>
            <a:spLocks noChangeArrowheads="1"/>
          </p:cNvSpPr>
          <p:nvPr/>
        </p:nvSpPr>
        <p:spPr bwMode="auto">
          <a:xfrm>
            <a:off x="1568450" y="4727575"/>
            <a:ext cx="7848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sz="2000">
                <a:cs typeface="Times New Roman" pitchFamily="18" charset="0"/>
              </a:rPr>
              <a:t>R </a:t>
            </a:r>
            <a:r>
              <a:rPr lang="ru-RU" sz="2000">
                <a:cs typeface="Times New Roman" pitchFamily="18" charset="0"/>
              </a:rPr>
              <a:t>(</a:t>
            </a:r>
            <a:r>
              <a:rPr lang="en-US" sz="2000">
                <a:cs typeface="Times New Roman" pitchFamily="18" charset="0"/>
              </a:rPr>
              <a:t>Reset</a:t>
            </a:r>
            <a:r>
              <a:rPr lang="ru-RU" sz="2000">
                <a:cs typeface="Times New Roman" pitchFamily="18" charset="0"/>
              </a:rPr>
              <a:t> - сброс) используется для установки триггера в «0»</a:t>
            </a:r>
            <a:endParaRPr lang="ru-RU" sz="2000"/>
          </a:p>
        </p:txBody>
      </p:sp>
      <p:sp>
        <p:nvSpPr>
          <p:cNvPr id="17417" name="Прямоугольник 2"/>
          <p:cNvSpPr>
            <a:spLocks noChangeArrowheads="1"/>
          </p:cNvSpPr>
          <p:nvPr/>
        </p:nvSpPr>
        <p:spPr bwMode="auto">
          <a:xfrm>
            <a:off x="1155700" y="5184775"/>
            <a:ext cx="73326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/>
              <a:t>S (Set - установить) используется для установки триггера в «1»</a:t>
            </a:r>
          </a:p>
        </p:txBody>
      </p:sp>
      <p:sp>
        <p:nvSpPr>
          <p:cNvPr id="17418" name="Прямоугольник 3"/>
          <p:cNvSpPr>
            <a:spLocks noChangeArrowheads="1"/>
          </p:cNvSpPr>
          <p:nvPr/>
        </p:nvSpPr>
        <p:spPr bwMode="auto">
          <a:xfrm>
            <a:off x="319088" y="4814888"/>
            <a:ext cx="1028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Входы: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C58EB5B-792F-4D62-83C3-63F0D1B5C5B1}" type="slidenum">
              <a:rPr lang="ru-RU" b="0" smtClean="0">
                <a:latin typeface="Arial Black" pitchFamily="34" charset="0"/>
              </a:rPr>
              <a:pPr eaLnBrk="1" hangingPunct="1"/>
              <a:t>30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620713"/>
            <a:ext cx="8915400" cy="4318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BC"/>
                </a:solidFill>
              </a:rPr>
              <a:t>Процессор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838" y="1700213"/>
            <a:ext cx="9126537" cy="46815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Процессор имеет собственные регистры. Именно в регистрах помещаются команды, которые выполняются процессором, а также данные к командам. </a:t>
            </a: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Работа процессора состоит в выборе из памяти в определенной последовательности команд и данных и их выполнении. На этом и базируется выполнение программ.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609200-57BA-4B62-9639-20A617A48BCD}" type="slidenum">
              <a:rPr lang="ru-RU" b="0" smtClean="0">
                <a:latin typeface="Arial Black" pitchFamily="34" charset="0"/>
              </a:rPr>
              <a:pPr eaLnBrk="1" hangingPunct="1"/>
              <a:t>31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620713"/>
            <a:ext cx="8915400" cy="4318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BC"/>
                </a:solidFill>
              </a:rPr>
              <a:t>Процессор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838" y="1700213"/>
            <a:ext cx="9126537" cy="4681537"/>
          </a:xfrm>
        </p:spPr>
        <p:txBody>
          <a:bodyPr/>
          <a:lstStyle/>
          <a:p>
            <a:pPr eaLnBrk="1" hangingPunct="1"/>
            <a:r>
              <a:rPr lang="ru-RU" smtClean="0"/>
              <a:t>Основными параметрами процессоров являются: </a:t>
            </a:r>
          </a:p>
          <a:p>
            <a:pPr lvl="1" eaLnBrk="1" hangingPunct="1"/>
            <a:r>
              <a:rPr lang="ru-RU" smtClean="0"/>
              <a:t> </a:t>
            </a:r>
            <a:r>
              <a:rPr lang="ru-RU" i="1" smtClean="0"/>
              <a:t>тактовая частота, </a:t>
            </a:r>
          </a:p>
          <a:p>
            <a:pPr lvl="1" eaLnBrk="1" hangingPunct="1"/>
            <a:r>
              <a:rPr lang="ru-RU" i="1" smtClean="0"/>
              <a:t> разрядность, </a:t>
            </a:r>
          </a:p>
          <a:p>
            <a:pPr lvl="1" eaLnBrk="1" hangingPunct="1"/>
            <a:r>
              <a:rPr lang="ru-RU" i="1" smtClean="0"/>
              <a:t>размер кэш памяти.</a:t>
            </a:r>
          </a:p>
        </p:txBody>
      </p:sp>
      <p:pic>
        <p:nvPicPr>
          <p:cNvPr id="4710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563" y="2420938"/>
            <a:ext cx="3360737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F2FDC96-7A26-463E-B239-558223390E01}" type="slidenum">
              <a:rPr lang="ru-RU" b="0" smtClean="0">
                <a:latin typeface="Arial Black" pitchFamily="34" charset="0"/>
              </a:rPr>
              <a:pPr eaLnBrk="1" hangingPunct="1"/>
              <a:t>32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457200"/>
            <a:ext cx="8915400" cy="1171600"/>
          </a:xfrm>
        </p:spPr>
        <p:txBody>
          <a:bodyPr/>
          <a:lstStyle/>
          <a:p>
            <a:pPr eaLnBrk="1" hangingPunct="1"/>
            <a:r>
              <a:rPr lang="ru-RU" dirty="0" smtClean="0"/>
              <a:t>Архитектура одноядерного процессора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9888" y="1708150"/>
            <a:ext cx="8845550" cy="44624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                         </a:t>
            </a: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584200" y="3411538"/>
            <a:ext cx="1379538" cy="2092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 sz="1200" b="0"/>
          </a:p>
          <a:p>
            <a:endParaRPr lang="ru-RU" sz="1200" b="0"/>
          </a:p>
          <a:p>
            <a:r>
              <a:rPr lang="ru-RU" sz="1200" b="0"/>
              <a:t>Управление </a:t>
            </a:r>
          </a:p>
          <a:p>
            <a:r>
              <a:rPr lang="ru-RU" sz="1200" b="0"/>
              <a:t>и </a:t>
            </a:r>
          </a:p>
          <a:p>
            <a:r>
              <a:rPr lang="ru-RU" sz="1200" b="0"/>
              <a:t>синхронизация</a:t>
            </a:r>
            <a:endParaRPr lang="ru-RU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2066925" y="4760913"/>
            <a:ext cx="1227138" cy="968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1200" b="0"/>
              <a:t>Управление выборкой очередной микрокоманды</a:t>
            </a:r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/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3708400" y="5308600"/>
            <a:ext cx="1093788" cy="479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1200" b="0"/>
              <a:t>Дешифратор </a:t>
            </a:r>
          </a:p>
          <a:p>
            <a:r>
              <a:rPr lang="ru-RU" sz="1200" b="0"/>
              <a:t>команд</a:t>
            </a:r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/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3698875" y="4654550"/>
            <a:ext cx="1093788" cy="5667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1200" b="0"/>
              <a:t>ПЗУ</a:t>
            </a:r>
          </a:p>
          <a:p>
            <a:r>
              <a:rPr lang="ru-RU" sz="1200" b="0"/>
              <a:t>микрокоманд</a:t>
            </a:r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/>
          </a:p>
        </p:txBody>
      </p:sp>
      <p:sp>
        <p:nvSpPr>
          <p:cNvPr id="48137" name="AutoShape 9"/>
          <p:cNvSpPr>
            <a:spLocks noChangeArrowheads="1"/>
          </p:cNvSpPr>
          <p:nvPr/>
        </p:nvSpPr>
        <p:spPr bwMode="auto">
          <a:xfrm>
            <a:off x="3294063" y="4827588"/>
            <a:ext cx="406400" cy="244475"/>
          </a:xfrm>
          <a:prstGeom prst="rightArrow">
            <a:avLst>
              <a:gd name="adj1" fmla="val 50000"/>
              <a:gd name="adj2" fmla="val 4155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38" name="AutoShape 10"/>
          <p:cNvSpPr>
            <a:spLocks noChangeArrowheads="1"/>
          </p:cNvSpPr>
          <p:nvPr/>
        </p:nvSpPr>
        <p:spPr bwMode="auto">
          <a:xfrm flipH="1">
            <a:off x="3294063" y="5434013"/>
            <a:ext cx="406400" cy="244475"/>
          </a:xfrm>
          <a:prstGeom prst="rightArrow">
            <a:avLst>
              <a:gd name="adj1" fmla="val 50000"/>
              <a:gd name="adj2" fmla="val 4155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8139" name="Group 11"/>
          <p:cNvGrpSpPr>
            <a:grpSpLocks/>
          </p:cNvGrpSpPr>
          <p:nvPr/>
        </p:nvGrpSpPr>
        <p:grpSpPr bwMode="auto">
          <a:xfrm>
            <a:off x="2978150" y="4484688"/>
            <a:ext cx="892175" cy="276225"/>
            <a:chOff x="3816" y="11516"/>
            <a:chExt cx="1320" cy="340"/>
          </a:xfrm>
        </p:grpSpPr>
        <p:sp>
          <p:nvSpPr>
            <p:cNvPr id="48223" name="Line 12"/>
            <p:cNvSpPr>
              <a:spLocks noChangeShapeType="1"/>
            </p:cNvSpPr>
            <p:nvPr/>
          </p:nvSpPr>
          <p:spPr bwMode="auto">
            <a:xfrm flipV="1">
              <a:off x="5136" y="11520"/>
              <a:ext cx="0" cy="20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224" name="Line 13"/>
            <p:cNvSpPr>
              <a:spLocks noChangeShapeType="1"/>
            </p:cNvSpPr>
            <p:nvPr/>
          </p:nvSpPr>
          <p:spPr bwMode="auto">
            <a:xfrm flipH="1">
              <a:off x="3816" y="11520"/>
              <a:ext cx="13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225" name="Line 14"/>
            <p:cNvSpPr>
              <a:spLocks noChangeShapeType="1"/>
            </p:cNvSpPr>
            <p:nvPr/>
          </p:nvSpPr>
          <p:spPr bwMode="auto">
            <a:xfrm>
              <a:off x="3816" y="11516"/>
              <a:ext cx="0" cy="3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8140" name="Line 15"/>
          <p:cNvSpPr>
            <a:spLocks noChangeShapeType="1"/>
          </p:cNvSpPr>
          <p:nvPr/>
        </p:nvSpPr>
        <p:spPr bwMode="auto">
          <a:xfrm flipV="1">
            <a:off x="4071938" y="4362450"/>
            <a:ext cx="0" cy="2889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41" name="Line 16"/>
          <p:cNvSpPr>
            <a:spLocks noChangeShapeType="1"/>
          </p:cNvSpPr>
          <p:nvPr/>
        </p:nvSpPr>
        <p:spPr bwMode="auto">
          <a:xfrm flipH="1">
            <a:off x="2620963" y="4362450"/>
            <a:ext cx="14509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42" name="Line 17"/>
          <p:cNvSpPr>
            <a:spLocks noChangeShapeType="1"/>
          </p:cNvSpPr>
          <p:nvPr/>
        </p:nvSpPr>
        <p:spPr bwMode="auto">
          <a:xfrm>
            <a:off x="2620963" y="4357688"/>
            <a:ext cx="0" cy="403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48143" name="Group 18"/>
          <p:cNvGrpSpPr>
            <a:grpSpLocks/>
          </p:cNvGrpSpPr>
          <p:nvPr/>
        </p:nvGrpSpPr>
        <p:grpSpPr bwMode="auto">
          <a:xfrm>
            <a:off x="2695575" y="4527550"/>
            <a:ext cx="206375" cy="60325"/>
            <a:chOff x="3398" y="11568"/>
            <a:chExt cx="304" cy="74"/>
          </a:xfrm>
        </p:grpSpPr>
        <p:sp>
          <p:nvSpPr>
            <p:cNvPr id="48220" name="Oval 19"/>
            <p:cNvSpPr>
              <a:spLocks noChangeArrowheads="1"/>
            </p:cNvSpPr>
            <p:nvPr/>
          </p:nvSpPr>
          <p:spPr bwMode="auto">
            <a:xfrm>
              <a:off x="3398" y="11568"/>
              <a:ext cx="71" cy="7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221" name="Oval 20"/>
            <p:cNvSpPr>
              <a:spLocks noChangeArrowheads="1"/>
            </p:cNvSpPr>
            <p:nvPr/>
          </p:nvSpPr>
          <p:spPr bwMode="auto">
            <a:xfrm>
              <a:off x="3516" y="11568"/>
              <a:ext cx="71" cy="7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222" name="Oval 21"/>
            <p:cNvSpPr>
              <a:spLocks noChangeArrowheads="1"/>
            </p:cNvSpPr>
            <p:nvPr/>
          </p:nvSpPr>
          <p:spPr bwMode="auto">
            <a:xfrm>
              <a:off x="3631" y="11571"/>
              <a:ext cx="71" cy="7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8144" name="Line 22"/>
          <p:cNvSpPr>
            <a:spLocks noChangeShapeType="1"/>
          </p:cNvSpPr>
          <p:nvPr/>
        </p:nvSpPr>
        <p:spPr bwMode="auto">
          <a:xfrm flipV="1">
            <a:off x="4217988" y="4335463"/>
            <a:ext cx="0" cy="3127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45" name="Line 23"/>
          <p:cNvSpPr>
            <a:spLocks noChangeShapeType="1"/>
          </p:cNvSpPr>
          <p:nvPr/>
        </p:nvSpPr>
        <p:spPr bwMode="auto">
          <a:xfrm flipV="1">
            <a:off x="4337050" y="4330700"/>
            <a:ext cx="0" cy="3127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46" name="Line 24"/>
          <p:cNvSpPr>
            <a:spLocks noChangeShapeType="1"/>
          </p:cNvSpPr>
          <p:nvPr/>
        </p:nvSpPr>
        <p:spPr bwMode="auto">
          <a:xfrm flipV="1">
            <a:off x="4630738" y="4335463"/>
            <a:ext cx="0" cy="3127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47" name="Line 25"/>
          <p:cNvSpPr>
            <a:spLocks noChangeShapeType="1"/>
          </p:cNvSpPr>
          <p:nvPr/>
        </p:nvSpPr>
        <p:spPr bwMode="auto">
          <a:xfrm flipV="1">
            <a:off x="4745038" y="4330700"/>
            <a:ext cx="0" cy="3127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48148" name="Group 26"/>
          <p:cNvGrpSpPr>
            <a:grpSpLocks/>
          </p:cNvGrpSpPr>
          <p:nvPr/>
        </p:nvGrpSpPr>
        <p:grpSpPr bwMode="auto">
          <a:xfrm>
            <a:off x="4375150" y="4518025"/>
            <a:ext cx="206375" cy="60325"/>
            <a:chOff x="3398" y="11568"/>
            <a:chExt cx="304" cy="74"/>
          </a:xfrm>
        </p:grpSpPr>
        <p:sp>
          <p:nvSpPr>
            <p:cNvPr id="48217" name="Oval 27"/>
            <p:cNvSpPr>
              <a:spLocks noChangeArrowheads="1"/>
            </p:cNvSpPr>
            <p:nvPr/>
          </p:nvSpPr>
          <p:spPr bwMode="auto">
            <a:xfrm>
              <a:off x="3398" y="11568"/>
              <a:ext cx="71" cy="7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218" name="Oval 28"/>
            <p:cNvSpPr>
              <a:spLocks noChangeArrowheads="1"/>
            </p:cNvSpPr>
            <p:nvPr/>
          </p:nvSpPr>
          <p:spPr bwMode="auto">
            <a:xfrm>
              <a:off x="3516" y="11568"/>
              <a:ext cx="71" cy="7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219" name="Oval 29"/>
            <p:cNvSpPr>
              <a:spLocks noChangeArrowheads="1"/>
            </p:cNvSpPr>
            <p:nvPr/>
          </p:nvSpPr>
          <p:spPr bwMode="auto">
            <a:xfrm>
              <a:off x="3631" y="11571"/>
              <a:ext cx="71" cy="7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8149" name="Rectangle 30"/>
          <p:cNvSpPr>
            <a:spLocks noChangeArrowheads="1"/>
          </p:cNvSpPr>
          <p:nvPr/>
        </p:nvSpPr>
        <p:spPr bwMode="auto">
          <a:xfrm>
            <a:off x="5124450" y="5280025"/>
            <a:ext cx="1093788" cy="479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1200" b="0"/>
              <a:t>Буфер </a:t>
            </a:r>
          </a:p>
          <a:p>
            <a:r>
              <a:rPr lang="ru-RU" sz="1200" b="0"/>
              <a:t>команд</a:t>
            </a:r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/>
          </a:p>
        </p:txBody>
      </p:sp>
      <p:sp>
        <p:nvSpPr>
          <p:cNvPr id="48150" name="AutoShape 31"/>
          <p:cNvSpPr>
            <a:spLocks noChangeArrowheads="1"/>
          </p:cNvSpPr>
          <p:nvPr/>
        </p:nvSpPr>
        <p:spPr bwMode="auto">
          <a:xfrm flipH="1">
            <a:off x="4792663" y="5414963"/>
            <a:ext cx="333375" cy="242887"/>
          </a:xfrm>
          <a:prstGeom prst="rightArrow">
            <a:avLst>
              <a:gd name="adj1" fmla="val 50000"/>
              <a:gd name="adj2" fmla="val 3431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51" name="Rectangle 32"/>
          <p:cNvSpPr>
            <a:spLocks noChangeArrowheads="1"/>
          </p:cNvSpPr>
          <p:nvPr/>
        </p:nvSpPr>
        <p:spPr bwMode="auto">
          <a:xfrm>
            <a:off x="2190750" y="3001963"/>
            <a:ext cx="1093788" cy="479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1200" b="0"/>
              <a:t>Счётчик</a:t>
            </a:r>
          </a:p>
          <a:p>
            <a:r>
              <a:rPr lang="ru-RU" sz="1200" b="0"/>
              <a:t>команд</a:t>
            </a:r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/>
          </a:p>
        </p:txBody>
      </p:sp>
      <p:sp>
        <p:nvSpPr>
          <p:cNvPr id="48152" name="Rectangle 33"/>
          <p:cNvSpPr>
            <a:spLocks noChangeArrowheads="1"/>
          </p:cNvSpPr>
          <p:nvPr/>
        </p:nvSpPr>
        <p:spPr bwMode="auto">
          <a:xfrm>
            <a:off x="3594100" y="2708275"/>
            <a:ext cx="1093788" cy="762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1200" b="0"/>
              <a:t>Регистры</a:t>
            </a:r>
          </a:p>
          <a:p>
            <a:r>
              <a:rPr lang="ru-RU" sz="1200" b="0"/>
              <a:t>общего</a:t>
            </a:r>
          </a:p>
          <a:p>
            <a:r>
              <a:rPr lang="ru-RU" sz="1200" b="0"/>
              <a:t>назначения</a:t>
            </a:r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/>
          </a:p>
        </p:txBody>
      </p:sp>
      <p:sp>
        <p:nvSpPr>
          <p:cNvPr id="48153" name="Line 34"/>
          <p:cNvSpPr>
            <a:spLocks noChangeShapeType="1"/>
          </p:cNvSpPr>
          <p:nvPr/>
        </p:nvSpPr>
        <p:spPr bwMode="auto">
          <a:xfrm>
            <a:off x="2220913" y="4016375"/>
            <a:ext cx="48085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48154" name="Group 35"/>
          <p:cNvGrpSpPr>
            <a:grpSpLocks/>
          </p:cNvGrpSpPr>
          <p:nvPr/>
        </p:nvGrpSpPr>
        <p:grpSpPr bwMode="auto">
          <a:xfrm>
            <a:off x="2576513" y="3486150"/>
            <a:ext cx="225425" cy="303213"/>
            <a:chOff x="3889" y="7412"/>
            <a:chExt cx="335" cy="371"/>
          </a:xfrm>
        </p:grpSpPr>
        <p:sp>
          <p:nvSpPr>
            <p:cNvPr id="48211" name="Line 36"/>
            <p:cNvSpPr>
              <a:spLocks noChangeShapeType="1"/>
            </p:cNvSpPr>
            <p:nvPr/>
          </p:nvSpPr>
          <p:spPr bwMode="auto">
            <a:xfrm>
              <a:off x="3973" y="7586"/>
              <a:ext cx="0" cy="1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212" name="Line 37"/>
            <p:cNvSpPr>
              <a:spLocks noChangeShapeType="1"/>
            </p:cNvSpPr>
            <p:nvPr/>
          </p:nvSpPr>
          <p:spPr bwMode="auto">
            <a:xfrm flipV="1">
              <a:off x="4146" y="7586"/>
              <a:ext cx="0" cy="1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213" name="Line 38"/>
            <p:cNvSpPr>
              <a:spLocks noChangeShapeType="1"/>
            </p:cNvSpPr>
            <p:nvPr/>
          </p:nvSpPr>
          <p:spPr bwMode="auto">
            <a:xfrm>
              <a:off x="4144" y="7584"/>
              <a:ext cx="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214" name="Line 39"/>
            <p:cNvSpPr>
              <a:spLocks noChangeShapeType="1"/>
            </p:cNvSpPr>
            <p:nvPr/>
          </p:nvSpPr>
          <p:spPr bwMode="auto">
            <a:xfrm flipH="1" flipV="1">
              <a:off x="4054" y="7412"/>
              <a:ext cx="170" cy="1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215" name="Line 40"/>
            <p:cNvSpPr>
              <a:spLocks noChangeShapeType="1"/>
            </p:cNvSpPr>
            <p:nvPr/>
          </p:nvSpPr>
          <p:spPr bwMode="auto">
            <a:xfrm flipH="1">
              <a:off x="3891" y="7413"/>
              <a:ext cx="168" cy="1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216" name="Line 41"/>
            <p:cNvSpPr>
              <a:spLocks noChangeShapeType="1"/>
            </p:cNvSpPr>
            <p:nvPr/>
          </p:nvSpPr>
          <p:spPr bwMode="auto">
            <a:xfrm>
              <a:off x="3889" y="7582"/>
              <a:ext cx="8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8155" name="Line 42"/>
          <p:cNvSpPr>
            <a:spLocks noChangeShapeType="1"/>
          </p:cNvSpPr>
          <p:nvPr/>
        </p:nvSpPr>
        <p:spPr bwMode="auto">
          <a:xfrm>
            <a:off x="2747963" y="3797300"/>
            <a:ext cx="13049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56" name="Line 43"/>
          <p:cNvSpPr>
            <a:spLocks noChangeShapeType="1"/>
          </p:cNvSpPr>
          <p:nvPr/>
        </p:nvSpPr>
        <p:spPr bwMode="auto">
          <a:xfrm>
            <a:off x="4052888" y="3613150"/>
            <a:ext cx="0" cy="1793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57" name="Line 44"/>
          <p:cNvSpPr>
            <a:spLocks noChangeShapeType="1"/>
          </p:cNvSpPr>
          <p:nvPr/>
        </p:nvSpPr>
        <p:spPr bwMode="auto">
          <a:xfrm flipV="1">
            <a:off x="4170363" y="3613150"/>
            <a:ext cx="0" cy="165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58" name="Line 45"/>
          <p:cNvSpPr>
            <a:spLocks noChangeShapeType="1"/>
          </p:cNvSpPr>
          <p:nvPr/>
        </p:nvSpPr>
        <p:spPr bwMode="auto">
          <a:xfrm>
            <a:off x="4168775" y="3611563"/>
            <a:ext cx="523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59" name="Line 46"/>
          <p:cNvSpPr>
            <a:spLocks noChangeShapeType="1"/>
          </p:cNvSpPr>
          <p:nvPr/>
        </p:nvSpPr>
        <p:spPr bwMode="auto">
          <a:xfrm flipH="1" flipV="1">
            <a:off x="4108450" y="3471863"/>
            <a:ext cx="115888" cy="1381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60" name="Line 47"/>
          <p:cNvSpPr>
            <a:spLocks noChangeShapeType="1"/>
          </p:cNvSpPr>
          <p:nvPr/>
        </p:nvSpPr>
        <p:spPr bwMode="auto">
          <a:xfrm flipH="1">
            <a:off x="3998913" y="3471863"/>
            <a:ext cx="112712" cy="1381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61" name="Line 48"/>
          <p:cNvSpPr>
            <a:spLocks noChangeShapeType="1"/>
          </p:cNvSpPr>
          <p:nvPr/>
        </p:nvSpPr>
        <p:spPr bwMode="auto">
          <a:xfrm>
            <a:off x="3997325" y="3609975"/>
            <a:ext cx="555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62" name="Line 49"/>
          <p:cNvSpPr>
            <a:spLocks noChangeShapeType="1"/>
          </p:cNvSpPr>
          <p:nvPr/>
        </p:nvSpPr>
        <p:spPr bwMode="auto">
          <a:xfrm flipV="1">
            <a:off x="4167188" y="3787775"/>
            <a:ext cx="10334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63" name="Rectangle 50"/>
          <p:cNvSpPr>
            <a:spLocks noChangeArrowheads="1"/>
          </p:cNvSpPr>
          <p:nvPr/>
        </p:nvSpPr>
        <p:spPr bwMode="auto">
          <a:xfrm>
            <a:off x="4641850" y="3789363"/>
            <a:ext cx="1481138" cy="215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FF99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ru-RU" sz="1400" b="0"/>
              <a:t>Внутреняя шина</a:t>
            </a:r>
            <a:endParaRPr lang="ru-RU" sz="1400"/>
          </a:p>
        </p:txBody>
      </p:sp>
      <p:grpSp>
        <p:nvGrpSpPr>
          <p:cNvPr id="48164" name="Group 51"/>
          <p:cNvGrpSpPr>
            <a:grpSpLocks/>
          </p:cNvGrpSpPr>
          <p:nvPr/>
        </p:nvGrpSpPr>
        <p:grpSpPr bwMode="auto">
          <a:xfrm>
            <a:off x="5126038" y="2946400"/>
            <a:ext cx="1143000" cy="498475"/>
            <a:chOff x="7834" y="4746"/>
            <a:chExt cx="1692" cy="612"/>
          </a:xfrm>
        </p:grpSpPr>
        <p:sp>
          <p:nvSpPr>
            <p:cNvPr id="48203" name="Line 52"/>
            <p:cNvSpPr>
              <a:spLocks noChangeShapeType="1"/>
            </p:cNvSpPr>
            <p:nvPr/>
          </p:nvSpPr>
          <p:spPr bwMode="auto">
            <a:xfrm>
              <a:off x="8184" y="4746"/>
              <a:ext cx="100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204" name="Line 53"/>
            <p:cNvSpPr>
              <a:spLocks noChangeShapeType="1"/>
            </p:cNvSpPr>
            <p:nvPr/>
          </p:nvSpPr>
          <p:spPr bwMode="auto">
            <a:xfrm flipH="1">
              <a:off x="7834" y="4752"/>
              <a:ext cx="344" cy="5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205" name="Line 54"/>
            <p:cNvSpPr>
              <a:spLocks noChangeShapeType="1"/>
            </p:cNvSpPr>
            <p:nvPr/>
          </p:nvSpPr>
          <p:spPr bwMode="auto">
            <a:xfrm>
              <a:off x="7836" y="5358"/>
              <a:ext cx="4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206" name="Line 55"/>
            <p:cNvSpPr>
              <a:spLocks noChangeShapeType="1"/>
            </p:cNvSpPr>
            <p:nvPr/>
          </p:nvSpPr>
          <p:spPr bwMode="auto">
            <a:xfrm flipV="1">
              <a:off x="8316" y="5196"/>
              <a:ext cx="120" cy="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207" name="Line 56"/>
            <p:cNvSpPr>
              <a:spLocks noChangeShapeType="1"/>
            </p:cNvSpPr>
            <p:nvPr/>
          </p:nvSpPr>
          <p:spPr bwMode="auto">
            <a:xfrm>
              <a:off x="8434" y="5202"/>
              <a:ext cx="50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208" name="Line 57"/>
            <p:cNvSpPr>
              <a:spLocks noChangeShapeType="1"/>
            </p:cNvSpPr>
            <p:nvPr/>
          </p:nvSpPr>
          <p:spPr bwMode="auto">
            <a:xfrm>
              <a:off x="9180" y="4746"/>
              <a:ext cx="346" cy="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209" name="Line 58"/>
            <p:cNvSpPr>
              <a:spLocks noChangeShapeType="1"/>
            </p:cNvSpPr>
            <p:nvPr/>
          </p:nvSpPr>
          <p:spPr bwMode="auto">
            <a:xfrm flipH="1">
              <a:off x="9042" y="5352"/>
              <a:ext cx="4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210" name="Line 59"/>
            <p:cNvSpPr>
              <a:spLocks noChangeShapeType="1"/>
            </p:cNvSpPr>
            <p:nvPr/>
          </p:nvSpPr>
          <p:spPr bwMode="auto">
            <a:xfrm flipH="1" flipV="1">
              <a:off x="8934" y="5196"/>
              <a:ext cx="112" cy="1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8165" name="Line 60"/>
          <p:cNvSpPr>
            <a:spLocks noChangeShapeType="1"/>
          </p:cNvSpPr>
          <p:nvPr/>
        </p:nvSpPr>
        <p:spPr bwMode="auto">
          <a:xfrm>
            <a:off x="6040438" y="3589338"/>
            <a:ext cx="0" cy="1920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66" name="Line 61"/>
          <p:cNvSpPr>
            <a:spLocks noChangeShapeType="1"/>
          </p:cNvSpPr>
          <p:nvPr/>
        </p:nvSpPr>
        <p:spPr bwMode="auto">
          <a:xfrm flipV="1">
            <a:off x="6156325" y="3589338"/>
            <a:ext cx="0" cy="1889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67" name="Line 62"/>
          <p:cNvSpPr>
            <a:spLocks noChangeShapeType="1"/>
          </p:cNvSpPr>
          <p:nvPr/>
        </p:nvSpPr>
        <p:spPr bwMode="auto">
          <a:xfrm>
            <a:off x="6154738" y="3587750"/>
            <a:ext cx="523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68" name="Line 63"/>
          <p:cNvSpPr>
            <a:spLocks noChangeShapeType="1"/>
          </p:cNvSpPr>
          <p:nvPr/>
        </p:nvSpPr>
        <p:spPr bwMode="auto">
          <a:xfrm flipH="1" flipV="1">
            <a:off x="6094413" y="3448050"/>
            <a:ext cx="114300" cy="1381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69" name="Line 64"/>
          <p:cNvSpPr>
            <a:spLocks noChangeShapeType="1"/>
          </p:cNvSpPr>
          <p:nvPr/>
        </p:nvSpPr>
        <p:spPr bwMode="auto">
          <a:xfrm flipH="1">
            <a:off x="5984875" y="3448050"/>
            <a:ext cx="111125" cy="136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70" name="Line 65"/>
          <p:cNvSpPr>
            <a:spLocks noChangeShapeType="1"/>
          </p:cNvSpPr>
          <p:nvPr/>
        </p:nvSpPr>
        <p:spPr bwMode="auto">
          <a:xfrm>
            <a:off x="5983288" y="3586163"/>
            <a:ext cx="571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71" name="Line 66"/>
          <p:cNvSpPr>
            <a:spLocks noChangeShapeType="1"/>
          </p:cNvSpPr>
          <p:nvPr/>
        </p:nvSpPr>
        <p:spPr bwMode="auto">
          <a:xfrm>
            <a:off x="5200650" y="3594100"/>
            <a:ext cx="0" cy="177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72" name="Line 67"/>
          <p:cNvSpPr>
            <a:spLocks noChangeShapeType="1"/>
          </p:cNvSpPr>
          <p:nvPr/>
        </p:nvSpPr>
        <p:spPr bwMode="auto">
          <a:xfrm flipV="1">
            <a:off x="5318125" y="3594100"/>
            <a:ext cx="0" cy="184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73" name="Line 68"/>
          <p:cNvSpPr>
            <a:spLocks noChangeShapeType="1"/>
          </p:cNvSpPr>
          <p:nvPr/>
        </p:nvSpPr>
        <p:spPr bwMode="auto">
          <a:xfrm>
            <a:off x="5316538" y="3592513"/>
            <a:ext cx="50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74" name="Line 69"/>
          <p:cNvSpPr>
            <a:spLocks noChangeShapeType="1"/>
          </p:cNvSpPr>
          <p:nvPr/>
        </p:nvSpPr>
        <p:spPr bwMode="auto">
          <a:xfrm flipH="1" flipV="1">
            <a:off x="5256213" y="3452813"/>
            <a:ext cx="114300" cy="1381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75" name="Line 70"/>
          <p:cNvSpPr>
            <a:spLocks noChangeShapeType="1"/>
          </p:cNvSpPr>
          <p:nvPr/>
        </p:nvSpPr>
        <p:spPr bwMode="auto">
          <a:xfrm flipH="1">
            <a:off x="5145088" y="3452813"/>
            <a:ext cx="114300" cy="136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76" name="Line 71"/>
          <p:cNvSpPr>
            <a:spLocks noChangeShapeType="1"/>
          </p:cNvSpPr>
          <p:nvPr/>
        </p:nvSpPr>
        <p:spPr bwMode="auto">
          <a:xfrm>
            <a:off x="5143500" y="3590925"/>
            <a:ext cx="571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77" name="Line 72"/>
          <p:cNvSpPr>
            <a:spLocks noChangeShapeType="1"/>
          </p:cNvSpPr>
          <p:nvPr/>
        </p:nvSpPr>
        <p:spPr bwMode="auto">
          <a:xfrm flipV="1">
            <a:off x="5314950" y="3783013"/>
            <a:ext cx="7286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78" name="Text Box 73"/>
          <p:cNvSpPr txBox="1">
            <a:spLocks noChangeArrowheads="1"/>
          </p:cNvSpPr>
          <p:nvPr/>
        </p:nvSpPr>
        <p:spPr bwMode="auto">
          <a:xfrm>
            <a:off x="5402263" y="2986088"/>
            <a:ext cx="623887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300"/>
              </a:spcBef>
            </a:pPr>
            <a:r>
              <a:rPr lang="ru-RU" sz="1200" b="0"/>
              <a:t>АЛУ</a:t>
            </a:r>
            <a:endParaRPr lang="ru-RU"/>
          </a:p>
        </p:txBody>
      </p:sp>
      <p:sp>
        <p:nvSpPr>
          <p:cNvPr id="48179" name="Line 74"/>
          <p:cNvSpPr>
            <a:spLocks noChangeShapeType="1"/>
          </p:cNvSpPr>
          <p:nvPr/>
        </p:nvSpPr>
        <p:spPr bwMode="auto">
          <a:xfrm flipV="1">
            <a:off x="6151563" y="3773488"/>
            <a:ext cx="993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80" name="Line 75"/>
          <p:cNvSpPr>
            <a:spLocks noChangeShapeType="1"/>
          </p:cNvSpPr>
          <p:nvPr/>
        </p:nvSpPr>
        <p:spPr bwMode="auto">
          <a:xfrm flipV="1">
            <a:off x="7029450" y="4016375"/>
            <a:ext cx="0" cy="11112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81" name="Line 76"/>
          <p:cNvSpPr>
            <a:spLocks noChangeShapeType="1"/>
          </p:cNvSpPr>
          <p:nvPr/>
        </p:nvSpPr>
        <p:spPr bwMode="auto">
          <a:xfrm>
            <a:off x="7145338" y="3779838"/>
            <a:ext cx="0" cy="13477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82" name="Line 77"/>
          <p:cNvSpPr>
            <a:spLocks noChangeShapeType="1"/>
          </p:cNvSpPr>
          <p:nvPr/>
        </p:nvSpPr>
        <p:spPr bwMode="auto">
          <a:xfrm flipV="1">
            <a:off x="7143750" y="5129213"/>
            <a:ext cx="523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83" name="Line 78"/>
          <p:cNvSpPr>
            <a:spLocks noChangeShapeType="1"/>
          </p:cNvSpPr>
          <p:nvPr/>
        </p:nvSpPr>
        <p:spPr bwMode="auto">
          <a:xfrm flipH="1">
            <a:off x="7083425" y="5130800"/>
            <a:ext cx="114300" cy="139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84" name="Line 79"/>
          <p:cNvSpPr>
            <a:spLocks noChangeShapeType="1"/>
          </p:cNvSpPr>
          <p:nvPr/>
        </p:nvSpPr>
        <p:spPr bwMode="auto">
          <a:xfrm flipH="1" flipV="1">
            <a:off x="6973888" y="5132388"/>
            <a:ext cx="112712" cy="136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85" name="Line 80"/>
          <p:cNvSpPr>
            <a:spLocks noChangeShapeType="1"/>
          </p:cNvSpPr>
          <p:nvPr/>
        </p:nvSpPr>
        <p:spPr bwMode="auto">
          <a:xfrm flipV="1">
            <a:off x="6972300" y="5130800"/>
            <a:ext cx="571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86" name="Rectangle 81"/>
          <p:cNvSpPr>
            <a:spLocks noChangeArrowheads="1"/>
          </p:cNvSpPr>
          <p:nvPr/>
        </p:nvSpPr>
        <p:spPr bwMode="auto">
          <a:xfrm>
            <a:off x="6554788" y="5280025"/>
            <a:ext cx="1093787" cy="479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1200" b="0"/>
              <a:t>Контроллер</a:t>
            </a:r>
          </a:p>
          <a:p>
            <a:r>
              <a:rPr lang="ru-RU" sz="1200" b="0"/>
              <a:t>шины</a:t>
            </a:r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 sz="1200" b="0"/>
          </a:p>
          <a:p>
            <a:endParaRPr lang="ru-RU"/>
          </a:p>
        </p:txBody>
      </p:sp>
      <p:sp>
        <p:nvSpPr>
          <p:cNvPr id="48187" name="AutoShape 82"/>
          <p:cNvSpPr>
            <a:spLocks noChangeArrowheads="1"/>
          </p:cNvSpPr>
          <p:nvPr/>
        </p:nvSpPr>
        <p:spPr bwMode="auto">
          <a:xfrm flipH="1">
            <a:off x="6218238" y="5414963"/>
            <a:ext cx="334962" cy="242887"/>
          </a:xfrm>
          <a:prstGeom prst="rightArrow">
            <a:avLst>
              <a:gd name="adj1" fmla="val 50000"/>
              <a:gd name="adj2" fmla="val 3447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88" name="Rectangle 83"/>
          <p:cNvSpPr>
            <a:spLocks noChangeArrowheads="1"/>
          </p:cNvSpPr>
          <p:nvPr/>
        </p:nvSpPr>
        <p:spPr bwMode="auto">
          <a:xfrm>
            <a:off x="5967413" y="6165850"/>
            <a:ext cx="779462" cy="692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FF99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ru-RU" sz="1200" b="0"/>
              <a:t>шина адреса</a:t>
            </a:r>
            <a:endParaRPr lang="ru-RU" sz="1200"/>
          </a:p>
        </p:txBody>
      </p:sp>
      <p:sp>
        <p:nvSpPr>
          <p:cNvPr id="48189" name="Rectangle 84"/>
          <p:cNvSpPr>
            <a:spLocks noChangeArrowheads="1"/>
          </p:cNvSpPr>
          <p:nvPr/>
        </p:nvSpPr>
        <p:spPr bwMode="auto">
          <a:xfrm>
            <a:off x="6746875" y="6213475"/>
            <a:ext cx="512763" cy="536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FF99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ru-RU" sz="1000" b="0"/>
              <a:t>шина данных</a:t>
            </a:r>
            <a:endParaRPr lang="ru-RU" sz="1000"/>
          </a:p>
        </p:txBody>
      </p:sp>
      <p:sp>
        <p:nvSpPr>
          <p:cNvPr id="48190" name="Rectangle 85"/>
          <p:cNvSpPr>
            <a:spLocks noChangeArrowheads="1"/>
          </p:cNvSpPr>
          <p:nvPr/>
        </p:nvSpPr>
        <p:spPr bwMode="auto">
          <a:xfrm>
            <a:off x="7370763" y="6165850"/>
            <a:ext cx="1171575" cy="431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FF99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ru-RU" sz="1200" b="0"/>
              <a:t>шина управления</a:t>
            </a:r>
            <a:endParaRPr lang="ru-RU" sz="1200"/>
          </a:p>
        </p:txBody>
      </p:sp>
      <p:grpSp>
        <p:nvGrpSpPr>
          <p:cNvPr id="48191" name="Group 86"/>
          <p:cNvGrpSpPr>
            <a:grpSpLocks/>
          </p:cNvGrpSpPr>
          <p:nvPr/>
        </p:nvGrpSpPr>
        <p:grpSpPr bwMode="auto">
          <a:xfrm rot="-5400000">
            <a:off x="1882775" y="3786188"/>
            <a:ext cx="428625" cy="250825"/>
            <a:chOff x="3889" y="7412"/>
            <a:chExt cx="335" cy="371"/>
          </a:xfrm>
        </p:grpSpPr>
        <p:sp>
          <p:nvSpPr>
            <p:cNvPr id="48197" name="Line 87"/>
            <p:cNvSpPr>
              <a:spLocks noChangeShapeType="1"/>
            </p:cNvSpPr>
            <p:nvPr/>
          </p:nvSpPr>
          <p:spPr bwMode="auto">
            <a:xfrm>
              <a:off x="3973" y="7586"/>
              <a:ext cx="0" cy="1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198" name="Line 88"/>
            <p:cNvSpPr>
              <a:spLocks noChangeShapeType="1"/>
            </p:cNvSpPr>
            <p:nvPr/>
          </p:nvSpPr>
          <p:spPr bwMode="auto">
            <a:xfrm flipV="1">
              <a:off x="4146" y="7586"/>
              <a:ext cx="0" cy="1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199" name="Line 89"/>
            <p:cNvSpPr>
              <a:spLocks noChangeShapeType="1"/>
            </p:cNvSpPr>
            <p:nvPr/>
          </p:nvSpPr>
          <p:spPr bwMode="auto">
            <a:xfrm>
              <a:off x="4144" y="7584"/>
              <a:ext cx="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200" name="Line 90"/>
            <p:cNvSpPr>
              <a:spLocks noChangeShapeType="1"/>
            </p:cNvSpPr>
            <p:nvPr/>
          </p:nvSpPr>
          <p:spPr bwMode="auto">
            <a:xfrm flipH="1" flipV="1">
              <a:off x="4054" y="7412"/>
              <a:ext cx="170" cy="1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201" name="Line 91"/>
            <p:cNvSpPr>
              <a:spLocks noChangeShapeType="1"/>
            </p:cNvSpPr>
            <p:nvPr/>
          </p:nvSpPr>
          <p:spPr bwMode="auto">
            <a:xfrm flipH="1">
              <a:off x="3891" y="7413"/>
              <a:ext cx="168" cy="1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202" name="Line 92"/>
            <p:cNvSpPr>
              <a:spLocks noChangeShapeType="1"/>
            </p:cNvSpPr>
            <p:nvPr/>
          </p:nvSpPr>
          <p:spPr bwMode="auto">
            <a:xfrm>
              <a:off x="3889" y="7582"/>
              <a:ext cx="8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8192" name="Line 93"/>
          <p:cNvSpPr>
            <a:spLocks noChangeShapeType="1"/>
          </p:cNvSpPr>
          <p:nvPr/>
        </p:nvSpPr>
        <p:spPr bwMode="auto">
          <a:xfrm flipH="1">
            <a:off x="2209800" y="3792538"/>
            <a:ext cx="4222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93" name="Rectangle 94"/>
          <p:cNvSpPr>
            <a:spLocks noChangeArrowheads="1"/>
          </p:cNvSpPr>
          <p:nvPr/>
        </p:nvSpPr>
        <p:spPr bwMode="auto">
          <a:xfrm>
            <a:off x="2222500" y="6308725"/>
            <a:ext cx="3336925" cy="5492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ru-RU" b="0" dirty="0"/>
              <a:t>Упрощённая схема процессора</a:t>
            </a:r>
            <a:r>
              <a:rPr lang="ru-RU" dirty="0"/>
              <a:t> </a:t>
            </a:r>
            <a:endParaRPr lang="ru-RU" sz="1200" b="0" dirty="0"/>
          </a:p>
          <a:p>
            <a:endParaRPr lang="ru-RU" sz="1200" b="0" dirty="0"/>
          </a:p>
          <a:p>
            <a:endParaRPr lang="ru-RU" sz="1200" b="0" dirty="0"/>
          </a:p>
          <a:p>
            <a:endParaRPr lang="ru-RU" sz="1200" b="0" dirty="0"/>
          </a:p>
          <a:p>
            <a:endParaRPr lang="ru-RU" dirty="0"/>
          </a:p>
        </p:txBody>
      </p:sp>
      <p:sp>
        <p:nvSpPr>
          <p:cNvPr id="48194" name="AutoShape 95"/>
          <p:cNvSpPr>
            <a:spLocks noChangeArrowheads="1"/>
          </p:cNvSpPr>
          <p:nvPr/>
        </p:nvSpPr>
        <p:spPr bwMode="auto">
          <a:xfrm>
            <a:off x="6565900" y="5765800"/>
            <a:ext cx="180975" cy="404813"/>
          </a:xfrm>
          <a:prstGeom prst="upDownArrow">
            <a:avLst>
              <a:gd name="adj1" fmla="val 50000"/>
              <a:gd name="adj2" fmla="val 4473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95" name="AutoShape 96"/>
          <p:cNvSpPr>
            <a:spLocks noChangeArrowheads="1"/>
          </p:cNvSpPr>
          <p:nvPr/>
        </p:nvSpPr>
        <p:spPr bwMode="auto">
          <a:xfrm>
            <a:off x="6988175" y="5756275"/>
            <a:ext cx="179388" cy="404813"/>
          </a:xfrm>
          <a:prstGeom prst="upDownArrow">
            <a:avLst>
              <a:gd name="adj1" fmla="val 50000"/>
              <a:gd name="adj2" fmla="val 451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96" name="AutoShape 97"/>
          <p:cNvSpPr>
            <a:spLocks noChangeArrowheads="1"/>
          </p:cNvSpPr>
          <p:nvPr/>
        </p:nvSpPr>
        <p:spPr bwMode="auto">
          <a:xfrm>
            <a:off x="7426325" y="5765800"/>
            <a:ext cx="179388" cy="404813"/>
          </a:xfrm>
          <a:prstGeom prst="upDownArrow">
            <a:avLst>
              <a:gd name="adj1" fmla="val 50000"/>
              <a:gd name="adj2" fmla="val 451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6298" y="214291"/>
            <a:ext cx="2207591" cy="53860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900" dirty="0">
                <a:ln w="10541" cmpd="sng">
                  <a:solidFill>
                    <a:srgbClr val="FEC2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+mn-lt"/>
              </a:rPr>
              <a:t>Процессор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7350" y="785813"/>
            <a:ext cx="951865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>
                <a:solidFill>
                  <a:srgbClr val="FF0000"/>
                </a:solidFill>
                <a:latin typeface="+mj-lt"/>
              </a:rPr>
              <a:t>	</a:t>
            </a:r>
            <a:r>
              <a:rPr lang="ru-RU" sz="1700" dirty="0">
                <a:latin typeface="+mj-lt"/>
              </a:rPr>
              <a:t>  </a:t>
            </a:r>
            <a:r>
              <a:rPr lang="ru-RU" sz="2000" dirty="0">
                <a:latin typeface="+mj-lt"/>
              </a:rPr>
              <a:t>В современных ПК  применяются процессоры двух основных архитектур: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+mj-lt"/>
              </a:rPr>
              <a:t>полная система команд переменной длины(</a:t>
            </a:r>
            <a:r>
              <a:rPr lang="en-US" sz="2000" dirty="0">
                <a:latin typeface="+mj-lt"/>
              </a:rPr>
              <a:t>CISC)</a:t>
            </a:r>
            <a:endParaRPr lang="ru-RU" sz="2000" dirty="0">
              <a:latin typeface="+mj-lt"/>
            </a:endParaRPr>
          </a:p>
          <a:p>
            <a:pPr marL="1096963" lvl="2" indent="-18256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+mj-lt"/>
              </a:rPr>
              <a:t>сокращенный набор команд фиксированной длины(</a:t>
            </a:r>
            <a:r>
              <a:rPr lang="en-US" sz="2000" dirty="0">
                <a:latin typeface="+mj-lt"/>
              </a:rPr>
              <a:t>RISC)</a:t>
            </a:r>
          </a:p>
          <a:p>
            <a:pPr marL="182563" indent="-182563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+mj-lt"/>
            </a:endParaRPr>
          </a:p>
        </p:txBody>
      </p: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387350" y="2125663"/>
            <a:ext cx="9174163" cy="4437062"/>
            <a:chOff x="2131" y="2832"/>
            <a:chExt cx="13337" cy="5975"/>
          </a:xfrm>
        </p:grpSpPr>
        <p:sp>
          <p:nvSpPr>
            <p:cNvPr id="49158" name="AutoShape 3"/>
            <p:cNvSpPr>
              <a:spLocks noChangeArrowheads="1"/>
            </p:cNvSpPr>
            <p:nvPr/>
          </p:nvSpPr>
          <p:spPr bwMode="auto">
            <a:xfrm>
              <a:off x="2131" y="3206"/>
              <a:ext cx="1998" cy="3770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63500" cmpd="thickThin">
              <a:solidFill>
                <a:srgbClr val="4F81BD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endParaRPr lang="ru-RU" sz="1100">
                <a:latin typeface="Times New Roman" pitchFamily="18" charset="0"/>
              </a:endParaRPr>
            </a:p>
            <a:p>
              <a:pPr>
                <a:spcAft>
                  <a:spcPts val="1000"/>
                </a:spcAft>
              </a:pPr>
              <a:endParaRPr lang="ru-RU" sz="1100">
                <a:latin typeface="Times New Roman" pitchFamily="18" charset="0"/>
              </a:endParaRPr>
            </a:p>
            <a:p>
              <a:pPr>
                <a:spcAft>
                  <a:spcPts val="1000"/>
                </a:spcAft>
              </a:pPr>
              <a:r>
                <a:rPr lang="ru-RU" sz="1600">
                  <a:latin typeface="Calibri" pitchFamily="34" charset="0"/>
                </a:rPr>
                <a:t>управление и синхронизация</a:t>
              </a:r>
              <a:endParaRPr lang="ru-RU" sz="1600"/>
            </a:p>
          </p:txBody>
        </p:sp>
        <p:cxnSp>
          <p:nvCxnSpPr>
            <p:cNvPr id="49159" name="AutoShape 4"/>
            <p:cNvCxnSpPr>
              <a:cxnSpLocks noChangeShapeType="1"/>
            </p:cNvCxnSpPr>
            <p:nvPr/>
          </p:nvCxnSpPr>
          <p:spPr bwMode="auto">
            <a:xfrm flipH="1">
              <a:off x="13110" y="4121"/>
              <a:ext cx="3" cy="2159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60" name="AutoShape 5"/>
            <p:cNvCxnSpPr>
              <a:cxnSpLocks noChangeShapeType="1"/>
            </p:cNvCxnSpPr>
            <p:nvPr/>
          </p:nvCxnSpPr>
          <p:spPr bwMode="auto">
            <a:xfrm flipH="1">
              <a:off x="4184" y="4152"/>
              <a:ext cx="8926" cy="1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61" name="AutoShape 6"/>
            <p:cNvSpPr>
              <a:spLocks noChangeArrowheads="1"/>
            </p:cNvSpPr>
            <p:nvPr/>
          </p:nvSpPr>
          <p:spPr bwMode="auto">
            <a:xfrm>
              <a:off x="12156" y="6322"/>
              <a:ext cx="2039" cy="832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63500" cmpd="thickThin">
              <a:solidFill>
                <a:srgbClr val="4F81BD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ru-RU" sz="1400">
                  <a:latin typeface="Calibri" pitchFamily="34" charset="0"/>
                </a:rPr>
                <a:t>контроллер шины</a:t>
              </a:r>
              <a:endParaRPr lang="ru-RU" sz="1400"/>
            </a:p>
          </p:txBody>
        </p:sp>
        <p:sp>
          <p:nvSpPr>
            <p:cNvPr id="49162" name="AutoShape 7"/>
            <p:cNvSpPr>
              <a:spLocks noChangeArrowheads="1"/>
            </p:cNvSpPr>
            <p:nvPr/>
          </p:nvSpPr>
          <p:spPr bwMode="auto">
            <a:xfrm>
              <a:off x="9290" y="6739"/>
              <a:ext cx="2039" cy="525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63500" cmpd="thickThin">
              <a:solidFill>
                <a:srgbClr val="4F81BD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ru-RU" sz="1400">
                  <a:latin typeface="Calibri" pitchFamily="34" charset="0"/>
                </a:rPr>
                <a:t>буфер команд</a:t>
              </a:r>
              <a:endParaRPr lang="ru-RU" sz="1400"/>
            </a:p>
          </p:txBody>
        </p:sp>
        <p:sp>
          <p:nvSpPr>
            <p:cNvPr id="49163" name="AutoShape 8"/>
            <p:cNvSpPr>
              <a:spLocks noChangeArrowheads="1"/>
            </p:cNvSpPr>
            <p:nvPr/>
          </p:nvSpPr>
          <p:spPr bwMode="auto">
            <a:xfrm>
              <a:off x="6826" y="6453"/>
              <a:ext cx="2039" cy="865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63500" cmpd="thickThin">
              <a:solidFill>
                <a:srgbClr val="4F81BD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ru-RU" sz="1400">
                  <a:latin typeface="Calibri" pitchFamily="34" charset="0"/>
                </a:rPr>
                <a:t>дешифратор команд</a:t>
              </a:r>
              <a:endParaRPr lang="ru-RU" sz="1400"/>
            </a:p>
          </p:txBody>
        </p:sp>
        <p:sp>
          <p:nvSpPr>
            <p:cNvPr id="49164" name="AutoShape 9"/>
            <p:cNvSpPr>
              <a:spLocks noChangeArrowheads="1"/>
            </p:cNvSpPr>
            <p:nvPr/>
          </p:nvSpPr>
          <p:spPr bwMode="auto">
            <a:xfrm>
              <a:off x="6826" y="5257"/>
              <a:ext cx="2039" cy="962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63500" cmpd="thickThin">
              <a:solidFill>
                <a:srgbClr val="4F81BD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ru-RU" sz="1400">
                  <a:latin typeface="Calibri" pitchFamily="34" charset="0"/>
                </a:rPr>
                <a:t>ПЗУ микрокоманд</a:t>
              </a:r>
              <a:endParaRPr lang="ru-RU" sz="1400"/>
            </a:p>
          </p:txBody>
        </p:sp>
        <p:sp>
          <p:nvSpPr>
            <p:cNvPr id="49165" name="AutoShape 10"/>
            <p:cNvSpPr>
              <a:spLocks noChangeArrowheads="1"/>
            </p:cNvSpPr>
            <p:nvPr/>
          </p:nvSpPr>
          <p:spPr bwMode="auto">
            <a:xfrm>
              <a:off x="4336" y="5401"/>
              <a:ext cx="2039" cy="1575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63500" cmpd="thickThin">
              <a:solidFill>
                <a:srgbClr val="4F81BD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ru-RU" sz="1200">
                  <a:latin typeface="Calibri" pitchFamily="34" charset="0"/>
                </a:rPr>
                <a:t>управление выборкой очередной микрокоманды</a:t>
              </a:r>
              <a:endParaRPr lang="ru-RU" sz="1200"/>
            </a:p>
          </p:txBody>
        </p:sp>
        <p:cxnSp>
          <p:nvCxnSpPr>
            <p:cNvPr id="49166" name="AutoShape 11"/>
            <p:cNvCxnSpPr>
              <a:cxnSpLocks noChangeShapeType="1"/>
            </p:cNvCxnSpPr>
            <p:nvPr/>
          </p:nvCxnSpPr>
          <p:spPr bwMode="auto">
            <a:xfrm flipH="1">
              <a:off x="11370" y="6976"/>
              <a:ext cx="717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67" name="AutoShape 12"/>
            <p:cNvCxnSpPr>
              <a:cxnSpLocks noChangeShapeType="1"/>
            </p:cNvCxnSpPr>
            <p:nvPr/>
          </p:nvCxnSpPr>
          <p:spPr bwMode="auto">
            <a:xfrm flipH="1">
              <a:off x="8865" y="6976"/>
              <a:ext cx="372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68" name="AutoShape 13"/>
            <p:cNvCxnSpPr>
              <a:cxnSpLocks noChangeShapeType="1"/>
            </p:cNvCxnSpPr>
            <p:nvPr/>
          </p:nvCxnSpPr>
          <p:spPr bwMode="auto">
            <a:xfrm flipH="1">
              <a:off x="6422" y="6774"/>
              <a:ext cx="373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69" name="AutoShape 14"/>
            <p:cNvCxnSpPr>
              <a:cxnSpLocks noChangeShapeType="1"/>
            </p:cNvCxnSpPr>
            <p:nvPr/>
          </p:nvCxnSpPr>
          <p:spPr bwMode="auto">
            <a:xfrm>
              <a:off x="6422" y="5797"/>
              <a:ext cx="373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70" name="AutoShape 15"/>
            <p:cNvCxnSpPr>
              <a:cxnSpLocks noChangeShapeType="1"/>
            </p:cNvCxnSpPr>
            <p:nvPr/>
          </p:nvCxnSpPr>
          <p:spPr bwMode="auto">
            <a:xfrm flipV="1">
              <a:off x="7000" y="4949"/>
              <a:ext cx="1" cy="31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71" name="AutoShape 16"/>
            <p:cNvCxnSpPr>
              <a:cxnSpLocks noChangeShapeType="1"/>
            </p:cNvCxnSpPr>
            <p:nvPr/>
          </p:nvCxnSpPr>
          <p:spPr bwMode="auto">
            <a:xfrm flipH="1">
              <a:off x="5442" y="4949"/>
              <a:ext cx="1563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72" name="AutoShape 17"/>
            <p:cNvCxnSpPr>
              <a:cxnSpLocks noChangeShapeType="1"/>
            </p:cNvCxnSpPr>
            <p:nvPr/>
          </p:nvCxnSpPr>
          <p:spPr bwMode="auto">
            <a:xfrm>
              <a:off x="5443" y="4949"/>
              <a:ext cx="0" cy="40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73" name="AutoShape 18"/>
            <p:cNvCxnSpPr>
              <a:cxnSpLocks noChangeShapeType="1"/>
            </p:cNvCxnSpPr>
            <p:nvPr/>
          </p:nvCxnSpPr>
          <p:spPr bwMode="auto">
            <a:xfrm flipV="1">
              <a:off x="7181" y="4850"/>
              <a:ext cx="1" cy="404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74" name="AutoShape 19"/>
            <p:cNvCxnSpPr>
              <a:cxnSpLocks noChangeShapeType="1"/>
            </p:cNvCxnSpPr>
            <p:nvPr/>
          </p:nvCxnSpPr>
          <p:spPr bwMode="auto">
            <a:xfrm flipH="1">
              <a:off x="5162" y="4850"/>
              <a:ext cx="2019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75" name="AutoShape 20"/>
            <p:cNvCxnSpPr>
              <a:cxnSpLocks noChangeShapeType="1"/>
            </p:cNvCxnSpPr>
            <p:nvPr/>
          </p:nvCxnSpPr>
          <p:spPr bwMode="auto">
            <a:xfrm>
              <a:off x="5161" y="4850"/>
              <a:ext cx="1" cy="504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76" name="AutoShape 21"/>
            <p:cNvCxnSpPr>
              <a:cxnSpLocks noChangeShapeType="1"/>
            </p:cNvCxnSpPr>
            <p:nvPr/>
          </p:nvCxnSpPr>
          <p:spPr bwMode="auto">
            <a:xfrm flipV="1">
              <a:off x="7598" y="4949"/>
              <a:ext cx="0" cy="31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77" name="AutoShape 22"/>
            <p:cNvCxnSpPr>
              <a:cxnSpLocks noChangeShapeType="1"/>
            </p:cNvCxnSpPr>
            <p:nvPr/>
          </p:nvCxnSpPr>
          <p:spPr bwMode="auto">
            <a:xfrm flipV="1">
              <a:off x="7759" y="4942"/>
              <a:ext cx="0" cy="31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78" name="AutoShape 23"/>
            <p:cNvCxnSpPr>
              <a:cxnSpLocks noChangeShapeType="1"/>
            </p:cNvCxnSpPr>
            <p:nvPr/>
          </p:nvCxnSpPr>
          <p:spPr bwMode="auto">
            <a:xfrm flipV="1">
              <a:off x="8078" y="4949"/>
              <a:ext cx="0" cy="31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79" name="AutoShape 24"/>
            <p:cNvCxnSpPr>
              <a:cxnSpLocks noChangeShapeType="1"/>
            </p:cNvCxnSpPr>
            <p:nvPr/>
          </p:nvCxnSpPr>
          <p:spPr bwMode="auto">
            <a:xfrm flipV="1">
              <a:off x="8221" y="4942"/>
              <a:ext cx="0" cy="31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80" name="AutoShape 25"/>
            <p:cNvCxnSpPr>
              <a:cxnSpLocks noChangeShapeType="1"/>
            </p:cNvCxnSpPr>
            <p:nvPr/>
          </p:nvCxnSpPr>
          <p:spPr bwMode="auto">
            <a:xfrm flipV="1">
              <a:off x="11208" y="3795"/>
              <a:ext cx="0" cy="357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81" name="AutoShape 26"/>
            <p:cNvCxnSpPr>
              <a:cxnSpLocks noChangeShapeType="1"/>
            </p:cNvCxnSpPr>
            <p:nvPr/>
          </p:nvCxnSpPr>
          <p:spPr bwMode="auto">
            <a:xfrm flipV="1">
              <a:off x="10424" y="3795"/>
              <a:ext cx="1" cy="358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82" name="AutoShape 27"/>
            <p:cNvCxnSpPr>
              <a:cxnSpLocks noChangeShapeType="1"/>
            </p:cNvCxnSpPr>
            <p:nvPr/>
          </p:nvCxnSpPr>
          <p:spPr bwMode="auto">
            <a:xfrm flipV="1">
              <a:off x="7877" y="3795"/>
              <a:ext cx="1" cy="358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83" name="AutoShape 28"/>
            <p:cNvCxnSpPr>
              <a:cxnSpLocks noChangeShapeType="1"/>
            </p:cNvCxnSpPr>
            <p:nvPr/>
          </p:nvCxnSpPr>
          <p:spPr bwMode="auto">
            <a:xfrm flipV="1">
              <a:off x="5642" y="3844"/>
              <a:ext cx="1" cy="30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84" name="AutoShape 29"/>
            <p:cNvSpPr>
              <a:spLocks noChangeArrowheads="1"/>
            </p:cNvSpPr>
            <p:nvPr/>
          </p:nvSpPr>
          <p:spPr bwMode="auto">
            <a:xfrm>
              <a:off x="9969" y="3221"/>
              <a:ext cx="1673" cy="508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63500" cmpd="thickThin">
              <a:solidFill>
                <a:srgbClr val="4F81BD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ru-RU" sz="1400">
                  <a:latin typeface="Calibri" pitchFamily="34" charset="0"/>
                </a:rPr>
                <a:t>АЛУ</a:t>
              </a:r>
              <a:endParaRPr lang="ru-RU" sz="1400"/>
            </a:p>
          </p:txBody>
        </p:sp>
        <p:sp>
          <p:nvSpPr>
            <p:cNvPr id="49185" name="AutoShape 30"/>
            <p:cNvSpPr>
              <a:spLocks noChangeArrowheads="1"/>
            </p:cNvSpPr>
            <p:nvPr/>
          </p:nvSpPr>
          <p:spPr bwMode="auto">
            <a:xfrm>
              <a:off x="6826" y="2832"/>
              <a:ext cx="2277" cy="1012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63500" cmpd="thickThin">
              <a:solidFill>
                <a:srgbClr val="4F81BD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ru-RU" sz="1400">
                  <a:latin typeface="Calibri" pitchFamily="34" charset="0"/>
                </a:rPr>
                <a:t>регистры общего назначения</a:t>
              </a:r>
              <a:endParaRPr lang="ru-RU" sz="1400"/>
            </a:p>
          </p:txBody>
        </p:sp>
        <p:sp>
          <p:nvSpPr>
            <p:cNvPr id="49186" name="AutoShape 31"/>
            <p:cNvSpPr>
              <a:spLocks noChangeArrowheads="1"/>
            </p:cNvSpPr>
            <p:nvPr/>
          </p:nvSpPr>
          <p:spPr bwMode="auto">
            <a:xfrm>
              <a:off x="4436" y="3118"/>
              <a:ext cx="2190" cy="677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63500" cmpd="thickThin">
              <a:solidFill>
                <a:srgbClr val="4F81BD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ru-RU" sz="1400">
                  <a:latin typeface="Calibri" pitchFamily="34" charset="0"/>
                </a:rPr>
                <a:t>счётчик команд</a:t>
              </a:r>
              <a:endParaRPr lang="ru-RU" sz="1400"/>
            </a:p>
          </p:txBody>
        </p:sp>
        <p:cxnSp>
          <p:nvCxnSpPr>
            <p:cNvPr id="49187" name="AutoShape 32"/>
            <p:cNvCxnSpPr>
              <a:cxnSpLocks noChangeShapeType="1"/>
            </p:cNvCxnSpPr>
            <p:nvPr/>
          </p:nvCxnSpPr>
          <p:spPr bwMode="auto">
            <a:xfrm>
              <a:off x="12261" y="7211"/>
              <a:ext cx="0" cy="75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88" name="AutoShape 33"/>
            <p:cNvCxnSpPr>
              <a:cxnSpLocks noChangeShapeType="1"/>
            </p:cNvCxnSpPr>
            <p:nvPr/>
          </p:nvCxnSpPr>
          <p:spPr bwMode="auto">
            <a:xfrm>
              <a:off x="13113" y="7211"/>
              <a:ext cx="0" cy="75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89" name="AutoShape 34"/>
            <p:cNvCxnSpPr>
              <a:cxnSpLocks noChangeShapeType="1"/>
            </p:cNvCxnSpPr>
            <p:nvPr/>
          </p:nvCxnSpPr>
          <p:spPr bwMode="auto">
            <a:xfrm>
              <a:off x="13863" y="7208"/>
              <a:ext cx="0" cy="75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90" name="Text Box 35"/>
            <p:cNvSpPr txBox="1">
              <a:spLocks noChangeArrowheads="1"/>
            </p:cNvSpPr>
            <p:nvPr/>
          </p:nvSpPr>
          <p:spPr bwMode="auto">
            <a:xfrm>
              <a:off x="10865" y="7384"/>
              <a:ext cx="1554" cy="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ru-RU" sz="1400">
                  <a:latin typeface="Calibri" pitchFamily="34" charset="0"/>
                </a:rPr>
                <a:t>шина данных</a:t>
              </a:r>
              <a:endParaRPr lang="ru-RU" sz="1400"/>
            </a:p>
          </p:txBody>
        </p:sp>
        <p:sp>
          <p:nvSpPr>
            <p:cNvPr id="49191" name="Text Box 36"/>
            <p:cNvSpPr txBox="1">
              <a:spLocks noChangeArrowheads="1"/>
            </p:cNvSpPr>
            <p:nvPr/>
          </p:nvSpPr>
          <p:spPr bwMode="auto">
            <a:xfrm>
              <a:off x="12419" y="7966"/>
              <a:ext cx="1444" cy="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ru-RU" sz="1400">
                  <a:latin typeface="Calibri" pitchFamily="34" charset="0"/>
                </a:rPr>
                <a:t>шина адреса</a:t>
              </a:r>
              <a:endParaRPr lang="ru-RU" sz="1400"/>
            </a:p>
          </p:txBody>
        </p:sp>
        <p:sp>
          <p:nvSpPr>
            <p:cNvPr id="49192" name="Text Box 37"/>
            <p:cNvSpPr txBox="1">
              <a:spLocks noChangeArrowheads="1"/>
            </p:cNvSpPr>
            <p:nvPr/>
          </p:nvSpPr>
          <p:spPr bwMode="auto">
            <a:xfrm>
              <a:off x="13863" y="7458"/>
              <a:ext cx="1605" cy="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ru-RU" sz="1400">
                  <a:latin typeface="Calibri" pitchFamily="34" charset="0"/>
                </a:rPr>
                <a:t>шина управления</a:t>
              </a:r>
              <a:endParaRPr lang="ru-RU" sz="1400"/>
            </a:p>
          </p:txBody>
        </p:sp>
        <p:sp>
          <p:nvSpPr>
            <p:cNvPr id="49193" name="Text Box 38"/>
            <p:cNvSpPr txBox="1">
              <a:spLocks noChangeArrowheads="1"/>
            </p:cNvSpPr>
            <p:nvPr/>
          </p:nvSpPr>
          <p:spPr bwMode="auto">
            <a:xfrm>
              <a:off x="9409" y="4269"/>
              <a:ext cx="1961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ru-RU" sz="1400">
                  <a:latin typeface="Calibri" pitchFamily="34" charset="0"/>
                </a:rPr>
                <a:t>внутренняя шина</a:t>
              </a:r>
              <a:endParaRPr lang="ru-RU" sz="1400"/>
            </a:p>
          </p:txBody>
        </p:sp>
      </p:grpSp>
      <p:sp>
        <p:nvSpPr>
          <p:cNvPr id="2087" name="AutoShape 39"/>
          <p:cNvSpPr>
            <a:spLocks noChangeArrowheads="1"/>
          </p:cNvSpPr>
          <p:nvPr/>
        </p:nvSpPr>
        <p:spPr bwMode="auto">
          <a:xfrm>
            <a:off x="6276897" y="2022415"/>
            <a:ext cx="3428632" cy="409575"/>
          </a:xfrm>
          <a:prstGeom prst="roundRect">
            <a:avLst>
              <a:gd name="adj" fmla="val 16667"/>
            </a:avLst>
          </a:prstGeom>
          <a:solidFill>
            <a:srgbClr val="8DB3E2"/>
          </a:solidFill>
          <a:ln w="9525">
            <a:solidFill>
              <a:srgbClr val="FFC000"/>
            </a:solidFill>
            <a:round/>
            <a:headEnd/>
            <a:tailEnd/>
          </a:ln>
          <a:effectLst/>
        </p:spPr>
        <p:txBody>
          <a:bodyPr lIns="228600" tIns="228600" rIns="228600" bIns="228600"/>
          <a:lstStyle/>
          <a:p>
            <a:pPr>
              <a:spcAft>
                <a:spcPts val="1000"/>
              </a:spcAft>
              <a:defRPr/>
            </a:pPr>
            <a:r>
              <a:rPr lang="ru-RU" dirty="0">
                <a:solidFill>
                  <a:srgbClr val="FFFFFF"/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Calibri" pitchFamily="34" charset="0"/>
              </a:rPr>
              <a:t>Архитектура процессора</a:t>
            </a:r>
            <a:endParaRPr lang="ru-RU" dirty="0">
              <a:effectLst>
                <a:reflection blurRad="6350" stA="55000" endA="50" endPos="85000" dist="60007" dir="5400000" sy="-100000" algn="bl" rotWithShape="0"/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A78D0AB-B288-421B-8DA0-752C3AA6BA90}" type="slidenum">
              <a:rPr lang="ru-RU" b="0" smtClean="0">
                <a:latin typeface="Arial Black" pitchFamily="34" charset="0"/>
              </a:rPr>
              <a:pPr eaLnBrk="1" hangingPunct="1"/>
              <a:t>34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Архитектура процессора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Наиболее сложным функциональным устройством процессора является </a:t>
            </a:r>
            <a:r>
              <a:rPr lang="ru-RU" i="1" smtClean="0">
                <a:solidFill>
                  <a:srgbClr val="000099"/>
                </a:solidFill>
              </a:rPr>
              <a:t>устройство управления</a:t>
            </a:r>
            <a:r>
              <a:rPr lang="ru-RU" smtClean="0"/>
              <a:t> выполнением команд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34F38EB-3D8C-4215-A9B2-0D74384C75DB}" type="slidenum">
              <a:rPr lang="ru-RU" b="0" smtClean="0">
                <a:latin typeface="Arial Black" pitchFamily="34" charset="0"/>
              </a:rPr>
              <a:pPr eaLnBrk="1" hangingPunct="1"/>
              <a:t>35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Архитектура процессора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i="1" smtClean="0"/>
              <a:t>постоянное запоминающее устройство </a:t>
            </a:r>
            <a:r>
              <a:rPr lang="ru-RU" sz="2800" smtClean="0">
                <a:solidFill>
                  <a:srgbClr val="CC0099"/>
                </a:solidFill>
              </a:rPr>
              <a:t>(ПЗУ) микрокоманд</a:t>
            </a:r>
            <a:r>
              <a:rPr lang="ru-RU" sz="2800" smtClean="0"/>
              <a:t> – это запоминающее устройство, в которое информация записывается однократно и затем может только считываться;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smtClean="0"/>
              <a:t>  </a:t>
            </a:r>
            <a:r>
              <a:rPr lang="ru-RU" sz="2800" smtClean="0"/>
              <a:t> записанная в </a:t>
            </a:r>
            <a:r>
              <a:rPr lang="ru-RU" sz="2800" smtClean="0">
                <a:solidFill>
                  <a:srgbClr val="CC0099"/>
                </a:solidFill>
              </a:rPr>
              <a:t>ПЗУ</a:t>
            </a:r>
            <a:r>
              <a:rPr lang="ru-RU" sz="2800" smtClean="0"/>
              <a:t> информация сохраняется сколь угодно долго и не требует постоянного питающего напряжения.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A1B37F1-A721-41E2-A7CE-F889856B769A}" type="slidenum">
              <a:rPr lang="ru-RU" b="0" smtClean="0">
                <a:latin typeface="Arial Black" pitchFamily="34" charset="0"/>
              </a:rPr>
              <a:pPr eaLnBrk="1" hangingPunct="1"/>
              <a:t>36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457200"/>
            <a:ext cx="8915400" cy="1027113"/>
          </a:xfrm>
        </p:spPr>
        <p:txBody>
          <a:bodyPr/>
          <a:lstStyle/>
          <a:p>
            <a:pPr eaLnBrk="1" hangingPunct="1"/>
            <a:r>
              <a:rPr lang="ru-RU" smtClean="0"/>
              <a:t>Архитектура процессора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000" y="1412875"/>
            <a:ext cx="8969375" cy="5256213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i="1" dirty="0" smtClean="0">
                <a:solidFill>
                  <a:srgbClr val="0000BC"/>
                </a:solidFill>
              </a:rPr>
              <a:t>управление выборкой очередной микрокоманды</a:t>
            </a:r>
            <a:r>
              <a:rPr lang="ru-RU" sz="2400" i="1" dirty="0" smtClean="0"/>
              <a:t> </a:t>
            </a:r>
            <a:r>
              <a:rPr lang="ru-RU" sz="2400" dirty="0" smtClean="0"/>
              <a:t>представляет собой небольшой процессор, который автоматически выбирает очередную микрокоманду из </a:t>
            </a:r>
            <a:r>
              <a:rPr lang="ru-RU" sz="2400" dirty="0" smtClean="0">
                <a:solidFill>
                  <a:srgbClr val="CC0099"/>
                </a:solidFill>
              </a:rPr>
              <a:t>ПЗУ микрокоманд;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Частота, с которой осуществляется выборка микрокоманд</a:t>
            </a:r>
            <a:r>
              <a:rPr lang="en-US" sz="2400" dirty="0" smtClean="0"/>
              <a:t> </a:t>
            </a:r>
            <a:r>
              <a:rPr lang="ru-RU" sz="2400" dirty="0" smtClean="0"/>
              <a:t>за одну секунду, называется </a:t>
            </a:r>
            <a:r>
              <a:rPr lang="ru-RU" sz="24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тактовой частотой</a:t>
            </a:r>
            <a:r>
              <a:rPr lang="ru-RU" sz="2400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процессора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 smtClean="0"/>
              <a:t>  </a:t>
            </a:r>
            <a:r>
              <a:rPr lang="ru-RU" sz="2400" dirty="0" smtClean="0"/>
              <a:t> Один </a:t>
            </a:r>
            <a:r>
              <a:rPr lang="ru-RU" sz="2400" b="1" dirty="0" smtClean="0">
                <a:solidFill>
                  <a:srgbClr val="FF3300"/>
                </a:solidFill>
              </a:rPr>
              <a:t>такт</a:t>
            </a:r>
            <a:r>
              <a:rPr lang="ru-RU" sz="2400" dirty="0" smtClean="0"/>
              <a:t> – выборка одной микрокоманды.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</a:t>
            </a:r>
            <a:r>
              <a:rPr lang="en-US" sz="2400" dirty="0" smtClean="0"/>
              <a:t> </a:t>
            </a:r>
            <a:r>
              <a:rPr lang="ru-RU" sz="2400" dirty="0" smtClean="0"/>
              <a:t>Тактовая частота определяет скорость выполнения процессором команд, и, в конечном итоге, </a:t>
            </a:r>
            <a:r>
              <a:rPr lang="ru-RU" sz="2400" b="1" i="1" dirty="0" smtClean="0"/>
              <a:t>быстродействие </a:t>
            </a:r>
            <a:r>
              <a:rPr lang="ru-RU" sz="2400" i="1" dirty="0" smtClean="0"/>
              <a:t>процессора.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Тактовая частота современных процессоров измеряется в МГц  и ГГц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1 Гц соответствует выполнению одной операции за одну секунду,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  1 МГц=10</a:t>
            </a:r>
            <a:r>
              <a:rPr lang="en-US" sz="2400" dirty="0" smtClean="0"/>
              <a:t>^</a:t>
            </a:r>
            <a:r>
              <a:rPr lang="ru-RU" sz="2400" dirty="0" smtClean="0"/>
              <a:t>6 Гц, 1 ГГц = 10</a:t>
            </a:r>
            <a:r>
              <a:rPr lang="en-US" sz="2400" dirty="0" smtClean="0"/>
              <a:t>^</a:t>
            </a:r>
            <a:r>
              <a:rPr lang="ru-RU" sz="2400" dirty="0" smtClean="0"/>
              <a:t>3 МГц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200" dirty="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E08558-B55B-415F-BC52-30B08B25D865}" type="slidenum">
              <a:rPr lang="ru-RU" b="0" smtClean="0">
                <a:latin typeface="Arial Black" pitchFamily="34" charset="0"/>
              </a:rPr>
              <a:pPr eaLnBrk="1" hangingPunct="1"/>
              <a:t>37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620713"/>
            <a:ext cx="8915400" cy="4318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BC"/>
                </a:solidFill>
              </a:rPr>
              <a:t>Основные параметры процессоров</a:t>
            </a:r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838" y="1700213"/>
            <a:ext cx="9126537" cy="4681537"/>
          </a:xfrm>
        </p:spPr>
        <p:txBody>
          <a:bodyPr/>
          <a:lstStyle/>
          <a:p>
            <a:pPr eaLnBrk="1" hangingPunct="1"/>
            <a:r>
              <a:rPr lang="ru-RU" sz="2800" b="1" i="1" dirty="0" smtClean="0"/>
              <a:t>Разрядность процессора</a:t>
            </a:r>
            <a:r>
              <a:rPr lang="ru-RU" sz="2800" dirty="0" smtClean="0"/>
              <a:t> показывает, сколько бит данных он может принять и обработать в своих регистрах за один такт. </a:t>
            </a:r>
          </a:p>
          <a:p>
            <a:pPr eaLnBrk="1" hangingPunct="1"/>
            <a:r>
              <a:rPr lang="ru-RU" sz="2800" dirty="0" smtClean="0"/>
              <a:t>Разрядность процессора определяется разрядностью командной шины, то есть количеством проводников в шине, по которой передаются команды. В большинстве современных процессоров шина команд </a:t>
            </a:r>
            <a:r>
              <a:rPr lang="en-US" sz="2800" dirty="0" smtClean="0"/>
              <a:t>64</a:t>
            </a:r>
            <a:r>
              <a:rPr lang="ru-RU" sz="2800" dirty="0" smtClean="0"/>
              <a:t>-разрядная, хотя существуют и даже 128</a:t>
            </a:r>
            <a:r>
              <a:rPr lang="en-US" sz="2800" smtClean="0"/>
              <a:t> </a:t>
            </a:r>
            <a:r>
              <a:rPr lang="ru-RU" sz="2800" smtClean="0"/>
              <a:t>-</a:t>
            </a:r>
            <a:r>
              <a:rPr lang="ru-RU" sz="2800" dirty="0" smtClean="0"/>
              <a:t>разрядные.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2887D0B-29DB-490F-9889-6B17F03BC1B4}" type="slidenum">
              <a:rPr lang="ru-RU" b="0" smtClean="0">
                <a:latin typeface="Arial Black" pitchFamily="34" charset="0"/>
              </a:rPr>
              <a:pPr eaLnBrk="1" hangingPunct="1"/>
              <a:t>38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620713"/>
            <a:ext cx="8915400" cy="4318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BC"/>
                </a:solidFill>
              </a:rPr>
              <a:t>Основные параметры процессоров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838" y="1268413"/>
            <a:ext cx="8915400" cy="55895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i="1" smtClean="0"/>
              <a:t>Кэш-память.</a:t>
            </a:r>
            <a:r>
              <a:rPr lang="ru-RU" smtClean="0"/>
              <a:t> Обмен данными внутри процессора происходит намного быстрее, чем обмен данными между процессором и оперативной памятью.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Чтобы уменьшить количество обращений к оперативной памяти, внутри процессора создают так называемую сверхоперативную или кэш-память. (от английского </a:t>
            </a:r>
            <a:r>
              <a:rPr lang="en-US" i="1" smtClean="0"/>
              <a:t>Cache </a:t>
            </a:r>
            <a:r>
              <a:rPr lang="ru-RU" smtClean="0"/>
              <a:t>– запас). Время обращения к данным в кэш-памяти на порядок ниже, чем у ОЗУ и сравнимо со скоростью работы самого процессора.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D820C5C-6875-4905-9B10-45069EEBBE2A}" type="slidenum">
              <a:rPr lang="ru-RU" b="0" smtClean="0">
                <a:latin typeface="Arial Black" pitchFamily="34" charset="0"/>
              </a:rPr>
              <a:pPr eaLnBrk="1" hangingPunct="1"/>
              <a:t>39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620713"/>
            <a:ext cx="8915400" cy="4318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BC"/>
                </a:solidFill>
              </a:rPr>
              <a:t>Основные параметры процессоров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838" y="1268413"/>
            <a:ext cx="8915400" cy="54006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Рассмотрим механизм работы </a:t>
            </a:r>
            <a:r>
              <a:rPr lang="ru-RU" sz="2400" i="1" dirty="0" smtClean="0">
                <a:solidFill>
                  <a:srgbClr val="CC0099"/>
                </a:solidFill>
              </a:rPr>
              <a:t>кэш-памяти</a:t>
            </a:r>
            <a:r>
              <a:rPr lang="ru-RU" sz="2400" i="1" dirty="0" smtClean="0">
                <a:solidFill>
                  <a:srgbClr val="0000BC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    Данные, выбираемые процессором в ОЗУ, одновременно копируются и в кэш-память. Если процессор </a:t>
            </a:r>
            <a:r>
              <a:rPr lang="ru-RU" sz="2400" i="1" dirty="0" smtClean="0"/>
              <a:t>повторно </a:t>
            </a:r>
            <a:r>
              <a:rPr lang="ru-RU" sz="2400" dirty="0" smtClean="0"/>
              <a:t>обратится к тем же данным, то они будут считаны уже из </a:t>
            </a:r>
            <a:r>
              <a:rPr lang="ru-RU" sz="2400" i="1" dirty="0" smtClean="0"/>
              <a:t>кэш-памяти.</a:t>
            </a:r>
            <a:r>
              <a:rPr lang="ru-RU" sz="2400" dirty="0" smtClean="0"/>
              <a:t> Такая же операция происходит и при </a:t>
            </a:r>
            <a:r>
              <a:rPr lang="ru-RU" sz="2400" i="1" dirty="0" smtClean="0"/>
              <a:t>занесении </a:t>
            </a:r>
            <a:r>
              <a:rPr lang="ru-RU" sz="2400" dirty="0" smtClean="0"/>
              <a:t>процессором данных в память. 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ru-RU" sz="2400" i="1" dirty="0" smtClean="0"/>
              <a:t>Современные процессоры имеют встроенную кэш-память.</a:t>
            </a:r>
            <a:r>
              <a:rPr lang="ru-RU" sz="2400" dirty="0" smtClean="0"/>
              <a:t> Кроме этого есть кэш-память и на </a:t>
            </a:r>
            <a:r>
              <a:rPr lang="ru-RU" sz="2400" i="1" dirty="0" smtClean="0"/>
              <a:t>материнской плате</a:t>
            </a:r>
            <a:r>
              <a:rPr lang="ru-RU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 Чтобы их различать кэш-память делится на уровни. В корпусе процессора находится кэш-память первого (до 384 Кбайт)  и второго уровня, которая имеет объём порядка  </a:t>
            </a:r>
            <a:r>
              <a:rPr lang="ru-RU" sz="2400" dirty="0" smtClean="0"/>
              <a:t>4-17 </a:t>
            </a:r>
            <a:r>
              <a:rPr lang="ru-RU" sz="2400" dirty="0" smtClean="0"/>
              <a:t>Мбайт.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Кэш-память третьего уровня расположена на системной плате, её объём может составлять более 24 Мбайт.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8887FA-47FA-4D2D-A1C2-5B697D18C385}" type="slidenum">
              <a:rPr lang="ru-RU" b="0" smtClean="0">
                <a:latin typeface="Arial Black" pitchFamily="34" charset="0"/>
              </a:rPr>
              <a:pPr eaLnBrk="1" hangingPunct="1"/>
              <a:t>4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476250"/>
            <a:ext cx="8915400" cy="649288"/>
          </a:xfrm>
        </p:spPr>
        <p:txBody>
          <a:bodyPr/>
          <a:lstStyle/>
          <a:p>
            <a:pPr eaLnBrk="1" hangingPunct="1"/>
            <a:r>
              <a:rPr lang="ru-RU" sz="3600" smtClean="0"/>
              <a:t>Функциональная схема универсального триггера( </a:t>
            </a:r>
            <a:r>
              <a:rPr lang="en-US" sz="3600" smtClean="0"/>
              <a:t>JK </a:t>
            </a:r>
            <a:r>
              <a:rPr lang="ru-RU" sz="3600" smtClean="0"/>
              <a:t>триггера)</a:t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0388" y="1123950"/>
            <a:ext cx="8902700" cy="18002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Все разновидности триггеров представляют собой элементарный автомат, включающий собственно элемент памяти (ЭП) и комбинационную схему (КС), которая может называться </a:t>
            </a:r>
            <a:r>
              <a:rPr lang="ru-RU" sz="2400" i="1" smtClean="0"/>
              <a:t>схемой управления</a:t>
            </a:r>
            <a:r>
              <a:rPr lang="ru-RU" sz="2400" smtClean="0"/>
              <a:t> или </a:t>
            </a:r>
            <a:r>
              <a:rPr lang="ru-RU" sz="2400" i="1" smtClean="0">
                <a:solidFill>
                  <a:srgbClr val="CC0099"/>
                </a:solidFill>
              </a:rPr>
              <a:t>входной</a:t>
            </a:r>
            <a:r>
              <a:rPr lang="ru-RU" sz="2400" smtClean="0">
                <a:solidFill>
                  <a:srgbClr val="CC0099"/>
                </a:solidFill>
              </a:rPr>
              <a:t> </a:t>
            </a:r>
            <a:r>
              <a:rPr lang="ru-RU" sz="2400" i="1" smtClean="0">
                <a:solidFill>
                  <a:srgbClr val="CC0099"/>
                </a:solidFill>
              </a:rPr>
              <a:t>логикой</a:t>
            </a:r>
            <a:r>
              <a:rPr lang="ru-RU" sz="2400" smtClean="0">
                <a:solidFill>
                  <a:srgbClr val="CC0099"/>
                </a:solidFill>
              </a:rPr>
              <a:t>.</a:t>
            </a:r>
            <a:r>
              <a:rPr lang="ru-RU" sz="2400" smtClean="0"/>
              <a:t> Входы </a:t>
            </a:r>
            <a:r>
              <a:rPr lang="en-US" sz="2400" smtClean="0"/>
              <a:t>J </a:t>
            </a:r>
            <a:r>
              <a:rPr lang="ru-RU" sz="2400" smtClean="0"/>
              <a:t>и К предназначены для записи одного бита со значением </a:t>
            </a:r>
            <a:r>
              <a:rPr lang="ru-RU" sz="2400" smtClean="0">
                <a:solidFill>
                  <a:srgbClr val="0000BC"/>
                </a:solidFill>
              </a:rPr>
              <a:t>ноль</a:t>
            </a:r>
            <a:r>
              <a:rPr lang="ru-RU" sz="2400" smtClean="0"/>
              <a:t> или </a:t>
            </a:r>
            <a:r>
              <a:rPr lang="ru-RU" sz="2400" smtClean="0">
                <a:solidFill>
                  <a:srgbClr val="FF3300"/>
                </a:solidFill>
              </a:rPr>
              <a:t>единица</a:t>
            </a:r>
            <a:endParaRPr lang="ru-RU" sz="2400" smtClean="0">
              <a:solidFill>
                <a:srgbClr val="FF3300"/>
              </a:solidFill>
              <a:hlinkClick r:id="rId4"/>
            </a:endParaRPr>
          </a:p>
        </p:txBody>
      </p:sp>
      <p:sp>
        <p:nvSpPr>
          <p:cNvPr id="18437" name="Rectangle 25"/>
          <p:cNvSpPr>
            <a:spLocks noChangeArrowheads="1"/>
          </p:cNvSpPr>
          <p:nvPr/>
        </p:nvSpPr>
        <p:spPr bwMode="auto">
          <a:xfrm>
            <a:off x="4860925" y="-184150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8" name="Object 24"/>
          <p:cNvGraphicFramePr>
            <a:graphicFrameLocks noChangeAspect="1"/>
          </p:cNvGraphicFramePr>
          <p:nvPr/>
        </p:nvGraphicFramePr>
        <p:xfrm>
          <a:off x="0" y="0"/>
          <a:ext cx="196850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7" name="Формула" r:id="rId5" imgW="177646" imgH="228402" progId="Equation.3">
                  <p:embed/>
                </p:oleObj>
              </mc:Choice>
              <mc:Fallback>
                <p:oleObj name="Формула" r:id="rId5" imgW="177646" imgH="228402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96850" cy="25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39" name="Picture 2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3068638"/>
            <a:ext cx="8902700" cy="331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7414AC0-507F-4A5A-830F-D4441971BA0B}" type="slidenum">
              <a:rPr lang="ru-RU" b="0" smtClean="0">
                <a:latin typeface="Arial Black" pitchFamily="34" charset="0"/>
              </a:rPr>
              <a:pPr eaLnBrk="1" hangingPunct="1"/>
              <a:t>40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620713"/>
            <a:ext cx="8915400" cy="4318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BC"/>
                </a:solidFill>
              </a:rPr>
              <a:t>Система команд процессора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838" y="1268413"/>
            <a:ext cx="8915400" cy="5184775"/>
          </a:xfrm>
        </p:spPr>
        <p:txBody>
          <a:bodyPr/>
          <a:lstStyle/>
          <a:p>
            <a:pPr eaLnBrk="1" hangingPunct="1"/>
            <a:r>
              <a:rPr lang="ru-RU" smtClean="0"/>
              <a:t>Совокупность разнообразных команд, которые может выполнить процессор над данными, образует </a:t>
            </a:r>
            <a:r>
              <a:rPr lang="ru-RU" i="1" smtClean="0"/>
              <a:t>систему команд</a:t>
            </a:r>
            <a:r>
              <a:rPr lang="ru-RU" smtClean="0"/>
              <a:t> процессора. </a:t>
            </a:r>
          </a:p>
          <a:p>
            <a:pPr eaLnBrk="1" hangingPunct="1"/>
            <a:r>
              <a:rPr lang="ru-RU" smtClean="0"/>
              <a:t>Чем больше набор команд процессора, тем сложнее его архитектура, тем дольше средняя продолжительность выполнения команд.</a:t>
            </a:r>
          </a:p>
          <a:p>
            <a:pPr eaLnBrk="1" hangingPunct="1"/>
            <a:r>
              <a:rPr lang="ru-RU" smtClean="0"/>
              <a:t>Существует две основных системы команд процессора: </a:t>
            </a:r>
            <a:r>
              <a:rPr lang="ru-RU" b="1" smtClean="0"/>
              <a:t>CISC</a:t>
            </a:r>
            <a:r>
              <a:rPr lang="ru-RU" smtClean="0"/>
              <a:t> и </a:t>
            </a:r>
            <a:r>
              <a:rPr lang="ru-RU" b="1" smtClean="0"/>
              <a:t>RISC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9A5C549-852E-45B2-BC95-A3D107FD7B09}" type="slidenum">
              <a:rPr lang="ru-RU" b="0" smtClean="0">
                <a:latin typeface="Arial Black" pitchFamily="34" charset="0"/>
              </a:rPr>
              <a:pPr eaLnBrk="1" hangingPunct="1"/>
              <a:t>41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620713"/>
            <a:ext cx="8915400" cy="4318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BC"/>
                </a:solidFill>
              </a:rPr>
              <a:t>Система команд процессора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838" y="1268413"/>
            <a:ext cx="7800975" cy="5589587"/>
          </a:xfrm>
        </p:spPr>
        <p:txBody>
          <a:bodyPr/>
          <a:lstStyle/>
          <a:p>
            <a:pPr eaLnBrk="1" hangingPunct="1"/>
            <a:r>
              <a:rPr lang="ru-RU" sz="2800" smtClean="0"/>
              <a:t>Процессоры</a:t>
            </a:r>
            <a:r>
              <a:rPr lang="ru-RU" sz="2800" smtClean="0">
                <a:solidFill>
                  <a:srgbClr val="CC0099"/>
                </a:solidFill>
              </a:rPr>
              <a:t> </a:t>
            </a:r>
            <a:r>
              <a:rPr lang="ru-RU" sz="2800" b="1" smtClean="0">
                <a:solidFill>
                  <a:srgbClr val="CC0099"/>
                </a:solidFill>
              </a:rPr>
              <a:t>Intel</a:t>
            </a:r>
            <a:r>
              <a:rPr lang="ru-RU" sz="2800" smtClean="0"/>
              <a:t>, насчитывают более тысячи команд и относятся к процессорам с расширенной системой команд - CISC-процессоров </a:t>
            </a:r>
          </a:p>
          <a:p>
            <a:pPr eaLnBrk="1" hangingPunct="1"/>
            <a:r>
              <a:rPr lang="ru-RU" sz="2800" smtClean="0"/>
              <a:t>RISC- архитектура с сокращенной системой команд. При такой архитектуре количество команд намного меньше, и каждая команда выполняется быстрее. </a:t>
            </a:r>
          </a:p>
          <a:p>
            <a:pPr eaLnBrk="1" hangingPunct="1"/>
            <a:r>
              <a:rPr lang="ru-RU" sz="2800" smtClean="0"/>
              <a:t>Таким образом, программы, состоящие из простых команд выполняются намного быстрее на RISC-процессорах. </a:t>
            </a:r>
          </a:p>
        </p:txBody>
      </p:sp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725" y="260350"/>
            <a:ext cx="2073275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7065460-11F6-4B7F-B6A7-4CF252DA15DD}" type="slidenum">
              <a:rPr lang="ru-RU" b="0" smtClean="0">
                <a:latin typeface="Arial Black" pitchFamily="34" charset="0"/>
              </a:rPr>
              <a:pPr eaLnBrk="1" hangingPunct="1"/>
              <a:t>42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620713"/>
            <a:ext cx="8915400" cy="4318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BC"/>
                </a:solidFill>
              </a:rPr>
              <a:t>Основные параметры процессоров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838" y="1268413"/>
            <a:ext cx="8923337" cy="55895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   Недостаткам </a:t>
            </a:r>
            <a:r>
              <a:rPr lang="en-US" sz="2800" b="1" smtClean="0"/>
              <a:t>RISC</a:t>
            </a:r>
            <a:r>
              <a:rPr lang="ru-RU" sz="2800" smtClean="0"/>
              <a:t> архитектуры является то, что если требуемой команды в наборе нет, программист вынужден эмулировать её с помощью нескольких команд из имеющегося набора, увеличивая размер программного кода. </a:t>
            </a:r>
          </a:p>
          <a:p>
            <a:pPr eaLnBrk="1" hangingPunct="1"/>
            <a:r>
              <a:rPr lang="ru-RU" sz="2800" smtClean="0"/>
              <a:t>Эта архитектура характерна для процессоров фирмы </a:t>
            </a:r>
            <a:r>
              <a:rPr lang="ru-RU" sz="2800" b="1" smtClean="0">
                <a:solidFill>
                  <a:srgbClr val="CC0099"/>
                </a:solidFill>
              </a:rPr>
              <a:t>АМ</a:t>
            </a:r>
            <a:r>
              <a:rPr lang="en-US" sz="2800" b="1" smtClean="0">
                <a:solidFill>
                  <a:srgbClr val="CC0099"/>
                </a:solidFill>
              </a:rPr>
              <a:t>D</a:t>
            </a:r>
            <a:r>
              <a:rPr lang="ru-RU" sz="2800" smtClean="0"/>
              <a:t>, хотя в последнее время компания изготовляет процессоры семейства, которые имеют гибридную архитектуру (внутреннее ядро этих процессоров выполнено по </a:t>
            </a:r>
            <a:r>
              <a:rPr lang="ru-RU" sz="2800" b="1" smtClean="0"/>
              <a:t>RISC</a:t>
            </a:r>
            <a:r>
              <a:rPr lang="ru-RU" sz="2800" smtClean="0"/>
              <a:t>-архитектуре, а внешняя структура - по архитектуре </a:t>
            </a:r>
            <a:r>
              <a:rPr lang="ru-RU" sz="2800" b="1" smtClean="0"/>
              <a:t>CISC</a:t>
            </a:r>
            <a:r>
              <a:rPr lang="ru-RU" sz="2800" smtClean="0"/>
              <a:t>).</a:t>
            </a:r>
          </a:p>
          <a:p>
            <a:pPr eaLnBrk="1" hangingPunct="1"/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9CAD07-F677-4661-BD84-C558B525F4CE}" type="slidenum">
              <a:rPr lang="ru-RU" b="0" smtClean="0">
                <a:latin typeface="Arial Black" pitchFamily="34" charset="0"/>
              </a:rPr>
              <a:pPr eaLnBrk="1" hangingPunct="1"/>
              <a:t>43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620713"/>
            <a:ext cx="8915400" cy="4318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BC"/>
                </a:solidFill>
              </a:rPr>
              <a:t>Основные параметры процессоров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838" y="1268413"/>
            <a:ext cx="8915400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 Модель фирмы </a:t>
            </a:r>
            <a:r>
              <a:rPr lang="ru-RU" sz="2400" dirty="0" err="1" smtClean="0"/>
              <a:t>Intel</a:t>
            </a:r>
            <a:r>
              <a:rPr lang="ru-RU" sz="2400" dirty="0" smtClean="0"/>
              <a:t> является процессор </a:t>
            </a:r>
            <a:r>
              <a:rPr lang="ru-RU" sz="2400" dirty="0" err="1" smtClean="0"/>
              <a:t>Inte</a:t>
            </a:r>
            <a:r>
              <a:rPr lang="en-US" sz="2400" dirty="0" smtClean="0"/>
              <a:t>l </a:t>
            </a:r>
            <a:r>
              <a:rPr lang="ru-RU" sz="2400" dirty="0" err="1" smtClean="0"/>
              <a:t>Core</a:t>
            </a:r>
            <a:r>
              <a:rPr lang="ru-RU" sz="2400" dirty="0" smtClean="0"/>
              <a:t> i7 </a:t>
            </a:r>
            <a:r>
              <a:rPr lang="en-US" sz="2400" dirty="0" smtClean="0"/>
              <a:t>6</a:t>
            </a:r>
            <a:r>
              <a:rPr lang="ru-RU" sz="2400" dirty="0" smtClean="0"/>
              <a:t>9</a:t>
            </a:r>
            <a:r>
              <a:rPr lang="en-US" sz="2400" dirty="0" smtClean="0"/>
              <a:t>5</a:t>
            </a:r>
            <a:r>
              <a:rPr lang="ru-RU" sz="2400" dirty="0" smtClean="0"/>
              <a:t>0X  </a:t>
            </a:r>
            <a:r>
              <a:rPr lang="en-US" sz="2400" dirty="0" smtClean="0"/>
              <a:t>(</a:t>
            </a:r>
            <a:r>
              <a:rPr lang="ru-RU" sz="2400" dirty="0" smtClean="0"/>
              <a:t>тактовая частота 3,4 ГГц.)</a:t>
            </a:r>
            <a:r>
              <a:rPr lang="en-US" sz="2400" dirty="0" smtClean="0"/>
              <a:t>, </a:t>
            </a:r>
            <a:endParaRPr lang="ru-RU" sz="24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2400" dirty="0" smtClean="0"/>
              <a:t> Рекомендуется применять для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2400" dirty="0" smtClean="0"/>
              <a:t> решения особо сложных профессиональных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2400" dirty="0" smtClean="0"/>
              <a:t> задач.</a:t>
            </a:r>
            <a:endParaRPr lang="ru-RU" sz="2000" dirty="0" smtClean="0"/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Внутренняя микроархитектура процессора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/>
              <a:t>    базируется на десяти ядрах - параллельно работающих конвейерах команд, которые исполняют сразу несколько команд в 20 фазах обработки (чтение, дешифрация, загрузка операндов, исполнение), конвейеры заканчиваются двумя АЛУ: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/>
              <a:t>    1)АЛУ работающим на удвоенной частоте процессора для              коротких арифметических и логических команд;         	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/>
              <a:t>    2) АЛУ для выполнения медленных команд.</a:t>
            </a:r>
          </a:p>
        </p:txBody>
      </p:sp>
      <p:pic>
        <p:nvPicPr>
          <p:cNvPr id="593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488" y="1628775"/>
            <a:ext cx="180022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A92EC7-44C6-487B-BCA7-87AD35D92C2B}" type="slidenum">
              <a:rPr lang="ru-RU" b="0" smtClean="0">
                <a:latin typeface="Arial Black" pitchFamily="34" charset="0"/>
              </a:rPr>
              <a:pPr eaLnBrk="1" hangingPunct="1"/>
              <a:t>5</a:t>
            </a:fld>
            <a:endParaRPr lang="ru-RU" b="0" smtClean="0">
              <a:latin typeface="Arial Black" pitchFamily="34" charset="0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476250"/>
            <a:ext cx="8915400" cy="1352550"/>
          </a:xfrm>
        </p:spPr>
        <p:txBody>
          <a:bodyPr/>
          <a:lstStyle/>
          <a:p>
            <a:pPr algn="ctr" eaLnBrk="1" hangingPunct="1"/>
            <a:r>
              <a:rPr lang="ru-RU" sz="4000" b="1" smtClean="0"/>
              <a:t>Регистры</a:t>
            </a:r>
            <a:br>
              <a:rPr lang="ru-RU" sz="4000" b="1" smtClean="0"/>
            </a:br>
            <a:endParaRPr lang="ru-RU" sz="4000" b="1" smtClean="0"/>
          </a:p>
        </p:txBody>
      </p:sp>
      <p:sp>
        <p:nvSpPr>
          <p:cNvPr id="556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412875"/>
            <a:ext cx="8915400" cy="5040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Триггер служит основой для построения</a:t>
            </a:r>
            <a:r>
              <a:rPr lang="en-US" dirty="0" smtClean="0"/>
              <a:t>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регистров</a:t>
            </a:r>
            <a:r>
              <a:rPr lang="ru-RU" dirty="0" smtClean="0"/>
              <a:t>, способных хранить двоичные числа</a:t>
            </a:r>
            <a:r>
              <a:rPr lang="en-US" dirty="0" smtClean="0"/>
              <a:t>.</a:t>
            </a:r>
            <a:r>
              <a:rPr lang="ru-RU" dirty="0" smtClean="0"/>
              <a:t> Он</a:t>
            </a:r>
            <a:r>
              <a:rPr lang="en-US" dirty="0" smtClean="0"/>
              <a:t> </a:t>
            </a:r>
            <a:r>
              <a:rPr lang="ru-RU" dirty="0" smtClean="0"/>
              <a:t> осуществляет их </a:t>
            </a:r>
            <a:r>
              <a:rPr lang="ru-RU" i="1" u="sng" dirty="0" smtClean="0"/>
              <a:t>синхронную параллельную передачу</a:t>
            </a:r>
            <a:r>
              <a:rPr lang="ru-RU" dirty="0" smtClean="0"/>
              <a:t> и запись, а так же выполняет с ними некоторые специальные операции.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Регистр представляет собой набор триггеров, число которых определяет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разрядность регистра</a:t>
            </a:r>
            <a:r>
              <a:rPr lang="ru-RU" dirty="0" smtClean="0"/>
              <a:t>. </a:t>
            </a:r>
            <a:r>
              <a:rPr lang="en-US" dirty="0" smtClean="0"/>
              <a:t>(</a:t>
            </a:r>
            <a:r>
              <a:rPr lang="ru-RU" dirty="0" smtClean="0"/>
              <a:t>кратна восьми битам: 8-, 16-, 32-, 64- разрядные</a:t>
            </a:r>
            <a:r>
              <a:rPr lang="en-US" dirty="0" smtClean="0"/>
              <a:t>)</a:t>
            </a: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213DAB0-C4CC-4B95-A954-8A950B0F1DC5}" type="slidenum">
              <a:rPr lang="ru-RU" b="0" smtClean="0">
                <a:solidFill>
                  <a:srgbClr val="000000"/>
                </a:solidFill>
                <a:latin typeface="Arial Black" pitchFamily="34" charset="0"/>
              </a:rPr>
              <a:pPr eaLnBrk="1" hangingPunct="1"/>
              <a:t>6</a:t>
            </a:fld>
            <a:endParaRPr lang="ru-RU" b="0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455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457200"/>
            <a:ext cx="8915400" cy="7397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Классическая архитектура ЭВМ </a:t>
            </a:r>
          </a:p>
        </p:txBody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000" y="1341438"/>
            <a:ext cx="8915400" cy="4967287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defRPr/>
            </a:pPr>
            <a:endParaRPr lang="en-US" sz="2800" dirty="0" smtClean="0"/>
          </a:p>
          <a:p>
            <a:pPr marL="457200" indent="-457200" eaLnBrk="1" hangingPunct="1">
              <a:lnSpc>
                <a:spcPct val="80000"/>
              </a:lnSpc>
              <a:defRPr/>
            </a:pPr>
            <a:r>
              <a:rPr lang="ru-RU" sz="2800" b="1" i="1" u="sng" dirty="0" smtClean="0"/>
              <a:t>Архитектурой</a:t>
            </a:r>
            <a:r>
              <a:rPr lang="ru-RU" sz="2800" dirty="0" smtClean="0"/>
              <a:t> компьютера называется его описание на некотором общем уровне.</a:t>
            </a:r>
          </a:p>
          <a:p>
            <a:pPr marL="457200" indent="-457200" eaLnBrk="1" hangingPunct="1">
              <a:lnSpc>
                <a:spcPct val="80000"/>
              </a:lnSpc>
              <a:defRPr/>
            </a:pPr>
            <a:r>
              <a:rPr lang="ru-RU" sz="2800" dirty="0" smtClean="0"/>
              <a:t>Архитектура определяет: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действия  и связи </a:t>
            </a:r>
            <a:r>
              <a:rPr lang="ru-RU" sz="2800" dirty="0" smtClean="0"/>
              <a:t>основных функциональных узлов компьютера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80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описание: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	системы команд,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	организации памяти. </a:t>
            </a:r>
            <a:endParaRPr lang="en-US" sz="2800" dirty="0" smtClean="0"/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dirty="0" smtClean="0"/>
              <a:t>	</a:t>
            </a:r>
            <a:r>
              <a:rPr lang="ru-RU" sz="2800" dirty="0" smtClean="0"/>
              <a:t>системы адресации</a:t>
            </a:r>
          </a:p>
          <a:p>
            <a:pPr marL="457200" indent="-457200" eaLnBrk="1" hangingPunct="1">
              <a:lnSpc>
                <a:spcPct val="80000"/>
              </a:lnSpc>
              <a:defRPr/>
            </a:pPr>
            <a:r>
              <a:rPr lang="ru-RU" sz="2800" dirty="0" smtClean="0"/>
              <a:t>Общность архитектуры разных компьютеров обеспечивает их </a:t>
            </a:r>
            <a:r>
              <a:rPr lang="ru-RU" sz="2800" i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совместимость с точки зрения пользователя</a:t>
            </a:r>
            <a:r>
              <a:rPr lang="ru-RU" sz="2800" i="1" dirty="0" smtClean="0">
                <a:solidFill>
                  <a:schemeClr val="accent1">
                    <a:lumMod val="25000"/>
                  </a:schemeClr>
                </a:solidFill>
              </a:rPr>
              <a:t>.</a:t>
            </a:r>
            <a:r>
              <a:rPr lang="ru-RU" sz="2800" i="1" dirty="0" smtClean="0">
                <a:solidFill>
                  <a:srgbClr val="0000BC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A014286-8A76-4341-BE13-7DF9DDCC3B93}" type="slidenum">
              <a:rPr lang="ru-RU" b="0" smtClean="0">
                <a:solidFill>
                  <a:srgbClr val="000000"/>
                </a:solidFill>
                <a:latin typeface="Arial Black" pitchFamily="34" charset="0"/>
              </a:rPr>
              <a:pPr eaLnBrk="1" hangingPunct="1"/>
              <a:t>7</a:t>
            </a:fld>
            <a:endParaRPr lang="ru-RU" b="0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457200"/>
            <a:ext cx="8915400" cy="1100138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0000BC"/>
                </a:solidFill>
              </a:rPr>
              <a:t>Классическая архитектура ЭВМ 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000" y="1700213"/>
            <a:ext cx="8915400" cy="47529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Так, настольные </a:t>
            </a:r>
            <a:r>
              <a:rPr lang="ru-RU" sz="2800" smtClean="0">
                <a:hlinkClick r:id="rId3" tooltip="Калькулятор"/>
              </a:rPr>
              <a:t>калькуляторы</a:t>
            </a:r>
            <a:r>
              <a:rPr lang="ru-RU" sz="2800" smtClean="0"/>
              <a:t>, в принципе, являются устройствами с фиксированным набором программ. </a:t>
            </a:r>
            <a:endParaRPr lang="en-US" sz="2800" smtClean="0"/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Их можно использовать для </a:t>
            </a:r>
            <a:r>
              <a:rPr lang="ru-RU" sz="2800" smtClean="0">
                <a:hlinkClick r:id="rId4" tooltip="Математика"/>
              </a:rPr>
              <a:t>математических</a:t>
            </a:r>
            <a:r>
              <a:rPr lang="ru-RU" sz="2800" smtClean="0"/>
              <a:t> расчётов, но невозможно применить для обработки </a:t>
            </a:r>
            <a:r>
              <a:rPr lang="ru-RU" sz="2800" smtClean="0">
                <a:hlinkClick r:id="rId5" tooltip="Текст"/>
              </a:rPr>
              <a:t>текста</a:t>
            </a:r>
            <a:r>
              <a:rPr lang="ru-RU" sz="2800" smtClean="0"/>
              <a:t> и </a:t>
            </a:r>
            <a:r>
              <a:rPr lang="ru-RU" sz="2800" smtClean="0">
                <a:hlinkClick r:id="rId6" tooltip="Компьютерная игра"/>
              </a:rPr>
              <a:t>компьютерных игр</a:t>
            </a:r>
            <a:r>
              <a:rPr lang="ru-RU" sz="2800" smtClean="0"/>
              <a:t>, для просмотра графических </a:t>
            </a:r>
            <a:r>
              <a:rPr lang="ru-RU" sz="2800" smtClean="0">
                <a:hlinkClick r:id="rId7" tooltip="Изображение"/>
              </a:rPr>
              <a:t>изображений</a:t>
            </a:r>
            <a:r>
              <a:rPr lang="ru-RU" sz="2800" smtClean="0"/>
              <a:t> или </a:t>
            </a:r>
            <a:r>
              <a:rPr lang="ru-RU" sz="2800" smtClean="0">
                <a:hlinkClick r:id="rId8" tooltip="Видео"/>
              </a:rPr>
              <a:t>видео</a:t>
            </a:r>
            <a:r>
              <a:rPr lang="ru-RU" sz="2800" smtClean="0"/>
              <a:t>. </a:t>
            </a:r>
            <a:endParaRPr lang="en-US" sz="2800" smtClean="0"/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Изменение встроенной программы подобных устройств требует полной их переделки, т.е. здесь принципиально другая архитектура, чем архитектура ПК</a:t>
            </a: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20B3E9F-D908-4CEA-BE20-1D68F44D4A5A}" type="slidenum">
              <a:rPr lang="ru-RU" b="0" smtClean="0">
                <a:solidFill>
                  <a:srgbClr val="000000"/>
                </a:solidFill>
                <a:latin typeface="Arial Black" pitchFamily="34" charset="0"/>
              </a:rPr>
              <a:pPr eaLnBrk="1" hangingPunct="1"/>
              <a:t>8</a:t>
            </a:fld>
            <a:endParaRPr lang="ru-RU" b="0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115888"/>
            <a:ext cx="8915400" cy="9366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Архитектура фон Неймана </a:t>
            </a:r>
          </a:p>
        </p:txBody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052513"/>
            <a:ext cx="9477375" cy="525621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Американский ученый венгерского происхождения Джон фон Нейман в 1945г сформулировал </a:t>
            </a:r>
            <a:r>
              <a:rPr lang="ru-RU" sz="28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работы и компоненты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/>
              <a:t>современного программно-управляемого компьютера</a:t>
            </a:r>
            <a:r>
              <a:rPr lang="ru-RU" sz="2400" dirty="0" smtClean="0"/>
              <a:t>.</a:t>
            </a:r>
          </a:p>
          <a:p>
            <a:pPr eaLnBrk="1" hangingPunct="1">
              <a:defRPr/>
            </a:pPr>
            <a:r>
              <a:rPr lang="ru-RU" sz="2600" dirty="0" smtClean="0"/>
              <a:t>Он определил пять компонент ЭВМ: </a:t>
            </a:r>
          </a:p>
          <a:p>
            <a:pPr lvl="1" eaLnBrk="1" hangingPunct="1">
              <a:defRPr/>
            </a:pPr>
            <a:r>
              <a:rPr lang="ru-RU" sz="2600" dirty="0" smtClean="0"/>
              <a:t>Арифметико-логическое устройство (АЛУ). </a:t>
            </a:r>
          </a:p>
          <a:p>
            <a:pPr lvl="1" eaLnBrk="1" hangingPunct="1">
              <a:defRPr/>
            </a:pPr>
            <a:r>
              <a:rPr lang="ru-RU" sz="2600" dirty="0" smtClean="0"/>
              <a:t>Устройство управления (УУ).</a:t>
            </a:r>
          </a:p>
          <a:p>
            <a:pPr lvl="1" eaLnBrk="1" hangingPunct="1">
              <a:defRPr/>
            </a:pPr>
            <a:r>
              <a:rPr lang="ru-RU" sz="2600" dirty="0" smtClean="0"/>
              <a:t>Память. </a:t>
            </a:r>
          </a:p>
          <a:p>
            <a:pPr lvl="1" eaLnBrk="1" hangingPunct="1">
              <a:defRPr/>
            </a:pPr>
            <a:r>
              <a:rPr lang="ru-RU" sz="2600" dirty="0" smtClean="0"/>
              <a:t>Устройство ввода информации. </a:t>
            </a:r>
          </a:p>
          <a:p>
            <a:pPr lvl="1" eaLnBrk="1" hangingPunct="1">
              <a:defRPr/>
            </a:pPr>
            <a:r>
              <a:rPr lang="ru-RU" sz="2600" dirty="0" smtClean="0"/>
              <a:t>Устройство вывода информации. 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3074E25-0847-44A8-8968-5D10705DB402}" type="slidenum">
              <a:rPr lang="ru-RU" b="0" smtClean="0">
                <a:solidFill>
                  <a:srgbClr val="000000"/>
                </a:solidFill>
                <a:latin typeface="Arial Black" pitchFamily="34" charset="0"/>
              </a:rPr>
              <a:pPr eaLnBrk="1" hangingPunct="1"/>
              <a:t>9</a:t>
            </a:fld>
            <a:endParaRPr lang="ru-RU" b="0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115888"/>
            <a:ext cx="8915400" cy="13716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00BC"/>
                </a:solidFill>
              </a:rPr>
              <a:t>Архитектура фон Неймана </a:t>
            </a:r>
          </a:p>
        </p:txBody>
      </p:sp>
      <p:pic>
        <p:nvPicPr>
          <p:cNvPr id="2458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63763" y="1838325"/>
            <a:ext cx="6005512" cy="3971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6265</TotalTime>
  <Words>1889</Words>
  <Application>Microsoft Office PowerPoint</Application>
  <PresentationFormat>Лист A4 (210x297 мм)</PresentationFormat>
  <Paragraphs>378</Paragraphs>
  <Slides>43</Slides>
  <Notes>43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6" baseType="lpstr">
      <vt:lpstr>Пиксел</vt:lpstr>
      <vt:lpstr>1_Пиксел</vt:lpstr>
      <vt:lpstr>Формула</vt:lpstr>
      <vt:lpstr>Представление информации в технических устройствах. Компьютеры  как системы обработки информации. </vt:lpstr>
      <vt:lpstr>Элемент памяти.  </vt:lpstr>
      <vt:lpstr>Условное обозначение триггера</vt:lpstr>
      <vt:lpstr>Функциональная схема универсального триггера( JK триггера) </vt:lpstr>
      <vt:lpstr>Регистры </vt:lpstr>
      <vt:lpstr>Классическая архитектура ЭВМ </vt:lpstr>
      <vt:lpstr>Классическая архитектура ЭВМ </vt:lpstr>
      <vt:lpstr>Архитектура фон Неймана </vt:lpstr>
      <vt:lpstr>Архитектура фон Неймана </vt:lpstr>
      <vt:lpstr>Архитектура фон Неймана </vt:lpstr>
      <vt:lpstr>Архитектура фон Неймана (прототип современного компьютера)</vt:lpstr>
      <vt:lpstr>Архитектура фон Неймана</vt:lpstr>
      <vt:lpstr>Архитектура фон Неймана</vt:lpstr>
      <vt:lpstr>Архитектура фон Неймана</vt:lpstr>
      <vt:lpstr>Архитектура фон Неймана</vt:lpstr>
      <vt:lpstr>Архитектура фон Неймана</vt:lpstr>
      <vt:lpstr>Основные устройства компьютера, их функции и взаимосвязь в процессе работы</vt:lpstr>
      <vt:lpstr>Конфигурация ПК</vt:lpstr>
      <vt:lpstr>Презентация PowerPoint</vt:lpstr>
      <vt:lpstr>Компьютеры с сосредоточенной обработкой </vt:lpstr>
      <vt:lpstr> Архитектуры с фиксированным набором устройств </vt:lpstr>
      <vt:lpstr> Вычислительные системы с открытой архитектурой </vt:lpstr>
      <vt:lpstr> Вычислительные системы с открытой архитектурой </vt:lpstr>
      <vt:lpstr> Вычислительные системы с открытой архитектурой </vt:lpstr>
      <vt:lpstr>Вычислительные системы с открытой архитектурой </vt:lpstr>
      <vt:lpstr>Структура современного  персонального компьютера  имеет вид:</vt:lpstr>
      <vt:lpstr>Процессор</vt:lpstr>
      <vt:lpstr>Процессор</vt:lpstr>
      <vt:lpstr>Процессор</vt:lpstr>
      <vt:lpstr>Процессор</vt:lpstr>
      <vt:lpstr>Процессор</vt:lpstr>
      <vt:lpstr>Архитектура одноядерного процессора</vt:lpstr>
      <vt:lpstr>Презентация PowerPoint</vt:lpstr>
      <vt:lpstr>Архитектура процессора</vt:lpstr>
      <vt:lpstr>Архитектура процессора</vt:lpstr>
      <vt:lpstr>Архитектура процессора</vt:lpstr>
      <vt:lpstr>Основные параметры процессоров</vt:lpstr>
      <vt:lpstr>Основные параметры процессоров</vt:lpstr>
      <vt:lpstr>Основные параметры процессоров</vt:lpstr>
      <vt:lpstr>Система команд процессора</vt:lpstr>
      <vt:lpstr>Система команд процессора</vt:lpstr>
      <vt:lpstr>Основные параметры процессоров</vt:lpstr>
      <vt:lpstr>Основные параметры процессоров</vt:lpstr>
    </vt:vector>
  </TitlesOfParts>
  <Company>TPLX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TPLX</dc:creator>
  <cp:lastModifiedBy>Наталья</cp:lastModifiedBy>
  <cp:revision>755</cp:revision>
  <dcterms:created xsi:type="dcterms:W3CDTF">2006-09-05T00:08:01Z</dcterms:created>
  <dcterms:modified xsi:type="dcterms:W3CDTF">2020-11-12T11:19:47Z</dcterms:modified>
</cp:coreProperties>
</file>